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60" r:id="rId3"/>
    <p:sldId id="278" r:id="rId4"/>
    <p:sldId id="272" r:id="rId5"/>
    <p:sldId id="274" r:id="rId6"/>
    <p:sldId id="275" r:id="rId7"/>
    <p:sldId id="276" r:id="rId8"/>
    <p:sldId id="266" r:id="rId9"/>
    <p:sldId id="261" r:id="rId10"/>
    <p:sldId id="273" r:id="rId11"/>
    <p:sldId id="27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 autoAdjust="0"/>
    <p:restoredTop sz="99805" autoAdjust="0"/>
  </p:normalViewPr>
  <p:slideViewPr>
    <p:cSldViewPr>
      <p:cViewPr>
        <p:scale>
          <a:sx n="108" d="100"/>
          <a:sy n="108" d="100"/>
        </p:scale>
        <p:origin x="-78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e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Relationship Id="rId4" Type="http://schemas.openxmlformats.org/officeDocument/2006/relationships/image" Target="../media/image4.e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8A753-B6F8-C644-8D6E-B9E10646BDE3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8FA91-4048-0441-B682-063B818592C9}">
      <dgm:prSet/>
      <dgm:spPr/>
      <dgm:t>
        <a:bodyPr/>
        <a:lstStyle/>
        <a:p>
          <a:pPr rtl="0"/>
          <a:r>
            <a:rPr lang="en-US" dirty="0" smtClean="0">
              <a:solidFill>
                <a:srgbClr val="000090"/>
              </a:solidFill>
              <a:latin typeface="Arial"/>
              <a:cs typeface="Arial"/>
            </a:rPr>
            <a:t>The Worcester State University and the RFK Children’s Action Corps Fellowship in Social Welfare: </a:t>
          </a:r>
          <a:endParaRPr lang="en-US" dirty="0">
            <a:solidFill>
              <a:srgbClr val="000090"/>
            </a:solidFill>
            <a:latin typeface="Arial"/>
            <a:cs typeface="Arial"/>
          </a:endParaRPr>
        </a:p>
      </dgm:t>
    </dgm:pt>
    <dgm:pt modelId="{68E35179-9F1E-7B43-B15F-BDA320E38DA2}" type="parTrans" cxnId="{8BDE1BDA-1590-7541-BEBE-EB1EF3A139C6}">
      <dgm:prSet/>
      <dgm:spPr/>
      <dgm:t>
        <a:bodyPr/>
        <a:lstStyle/>
        <a:p>
          <a:endParaRPr lang="en-US"/>
        </a:p>
      </dgm:t>
    </dgm:pt>
    <dgm:pt modelId="{C5E5EECF-DE00-B845-AD20-2E03E776BA62}" type="sibTrans" cxnId="{8BDE1BDA-1590-7541-BEBE-EB1EF3A139C6}">
      <dgm:prSet/>
      <dgm:spPr/>
      <dgm:t>
        <a:bodyPr/>
        <a:lstStyle/>
        <a:p>
          <a:endParaRPr lang="en-US"/>
        </a:p>
      </dgm:t>
    </dgm:pt>
    <dgm:pt modelId="{464FC281-3A7D-7D42-9384-A1A4C07927AF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RFK’s Administration Terence </a:t>
          </a:r>
          <a:r>
            <a:rPr lang="en-US" sz="1600" dirty="0" err="1" smtClean="0">
              <a:latin typeface="Arial"/>
              <a:cs typeface="Arial"/>
            </a:rPr>
            <a:t>Shanley</a:t>
          </a:r>
          <a:r>
            <a:rPr lang="en-US" sz="1600" dirty="0" smtClean="0">
              <a:latin typeface="Arial"/>
              <a:cs typeface="Arial"/>
            </a:rPr>
            <a:t>, Sr. VP</a:t>
          </a:r>
          <a:endParaRPr lang="en-US" sz="1600" dirty="0">
            <a:latin typeface="Arial"/>
            <a:cs typeface="Arial"/>
          </a:endParaRPr>
        </a:p>
      </dgm:t>
    </dgm:pt>
    <dgm:pt modelId="{E2085573-1248-3040-98D0-A7F16D44E0D9}" type="parTrans" cxnId="{B84AD262-C026-1044-92A3-E5C004F48ED1}">
      <dgm:prSet/>
      <dgm:spPr/>
      <dgm:t>
        <a:bodyPr/>
        <a:lstStyle/>
        <a:p>
          <a:endParaRPr lang="en-US"/>
        </a:p>
      </dgm:t>
    </dgm:pt>
    <dgm:pt modelId="{E22846F7-6D5A-3343-997D-71160F6ECF10}" type="sibTrans" cxnId="{B84AD262-C026-1044-92A3-E5C004F48ED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139F7CF5-20CE-CD47-AFBC-E56F13B7D2AB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RFK’s Lancaster Campus Director David </a:t>
          </a:r>
          <a:r>
            <a:rPr lang="en-US" sz="1600" dirty="0" err="1" smtClean="0">
              <a:latin typeface="Arial"/>
              <a:cs typeface="Arial"/>
            </a:rPr>
            <a:t>Tivnan</a:t>
          </a:r>
          <a:endParaRPr lang="en-US" sz="1600" dirty="0">
            <a:latin typeface="Arial"/>
            <a:cs typeface="Arial"/>
          </a:endParaRPr>
        </a:p>
      </dgm:t>
    </dgm:pt>
    <dgm:pt modelId="{35D32FE2-027C-CA49-A79E-AAC1B37C6808}" type="parTrans" cxnId="{37C2E8F0-F73E-C448-BCEE-DC6A481EDAD9}">
      <dgm:prSet/>
      <dgm:spPr/>
      <dgm:t>
        <a:bodyPr/>
        <a:lstStyle/>
        <a:p>
          <a:endParaRPr lang="en-US"/>
        </a:p>
      </dgm:t>
    </dgm:pt>
    <dgm:pt modelId="{5A48558C-289C-134B-9C6B-2501E84E7DB5}" type="sibTrans" cxnId="{37C2E8F0-F73E-C448-BCEE-DC6A481EDAD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C80C2AA8-A26F-2F48-B7CD-16969DAFCD52}">
      <dgm:prSet custT="1"/>
      <dgm:spPr/>
      <dgm:t>
        <a:bodyPr/>
        <a:lstStyle/>
        <a:p>
          <a:pPr rtl="0"/>
          <a:r>
            <a:rPr lang="en-US" sz="1600" dirty="0" smtClean="0">
              <a:latin typeface="Arial"/>
              <a:cs typeface="Arial"/>
            </a:rPr>
            <a:t>WSU’s </a:t>
          </a:r>
          <a:r>
            <a:rPr lang="en-US" sz="1600" dirty="0" err="1" smtClean="0">
              <a:latin typeface="Arial"/>
              <a:cs typeface="Arial"/>
            </a:rPr>
            <a:t>Binienda</a:t>
          </a:r>
          <a:r>
            <a:rPr lang="en-US" sz="1600" dirty="0" smtClean="0">
              <a:latin typeface="Arial"/>
              <a:cs typeface="Arial"/>
            </a:rPr>
            <a:t> Center for Civic Engagement  Mark Wagner, Ph.D.</a:t>
          </a:r>
          <a:endParaRPr lang="en-US" sz="1600" dirty="0">
            <a:latin typeface="Arial"/>
            <a:cs typeface="Arial"/>
          </a:endParaRPr>
        </a:p>
      </dgm:t>
    </dgm:pt>
    <dgm:pt modelId="{B2F46E9C-99D3-4346-89C2-0CF1ED358BAB}" type="parTrans" cxnId="{A0E161EB-DC3D-2F47-8613-39F9F95B45B2}">
      <dgm:prSet/>
      <dgm:spPr/>
      <dgm:t>
        <a:bodyPr/>
        <a:lstStyle/>
        <a:p>
          <a:endParaRPr lang="en-US"/>
        </a:p>
      </dgm:t>
    </dgm:pt>
    <dgm:pt modelId="{3D4B3B07-D158-5E4E-92A4-AACDD0A27A9F}" type="sibTrans" cxnId="{A0E161EB-DC3D-2F47-8613-39F9F95B45B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2BC81259-B4B3-034A-A62E-26E85320BCA0}">
      <dgm:prSet custT="1"/>
      <dgm:spPr/>
      <dgm:t>
        <a:bodyPr/>
        <a:lstStyle/>
        <a:p>
          <a:pPr algn="ctr" rtl="0"/>
          <a:r>
            <a:rPr lang="en-US" sz="1600" dirty="0" smtClean="0">
              <a:latin typeface="Arial"/>
              <a:cs typeface="Arial"/>
            </a:rPr>
            <a:t>Urban Studies, Criminal Justice, Psychology, Sociology, Nursing, Communications</a:t>
          </a:r>
          <a:endParaRPr lang="en-US" sz="1600" dirty="0">
            <a:latin typeface="Arial"/>
            <a:cs typeface="Arial"/>
          </a:endParaRPr>
        </a:p>
      </dgm:t>
    </dgm:pt>
    <dgm:pt modelId="{E0197698-0198-0A45-89B4-32E6FADDD1D1}" type="sibTrans" cxnId="{99E344E0-4291-B64D-B6BE-F18B4AEA776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99B2141C-3F67-BB4F-A18E-E12450E3AC7C}" type="parTrans" cxnId="{99E344E0-4291-B64D-B6BE-F18B4AEA776B}">
      <dgm:prSet/>
      <dgm:spPr/>
      <dgm:t>
        <a:bodyPr/>
        <a:lstStyle/>
        <a:p>
          <a:endParaRPr lang="en-US"/>
        </a:p>
      </dgm:t>
    </dgm:pt>
    <dgm:pt modelId="{AAA7B32A-2F84-554D-93EB-7BB7209AC957}" type="pres">
      <dgm:prSet presAssocID="{17F8A753-B6F8-C644-8D6E-B9E10646BD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F71376C-5FA8-8644-8F6A-DAEF7D4C234F}" type="pres">
      <dgm:prSet presAssocID="{17F8A753-B6F8-C644-8D6E-B9E10646BDE3}" presName="Name1" presStyleCnt="0"/>
      <dgm:spPr/>
      <dgm:t>
        <a:bodyPr/>
        <a:lstStyle/>
        <a:p>
          <a:endParaRPr lang="en-US"/>
        </a:p>
      </dgm:t>
    </dgm:pt>
    <dgm:pt modelId="{84718599-12EE-4D4E-A628-B6F289B0F02C}" type="pres">
      <dgm:prSet presAssocID="{C5E5EECF-DE00-B845-AD20-2E03E776BA62}" presName="picture_1" presStyleCnt="0"/>
      <dgm:spPr/>
      <dgm:t>
        <a:bodyPr/>
        <a:lstStyle/>
        <a:p>
          <a:endParaRPr lang="en-US"/>
        </a:p>
      </dgm:t>
    </dgm:pt>
    <dgm:pt modelId="{1139CC3A-C099-5F4A-9849-F006CFC3729D}" type="pres">
      <dgm:prSet presAssocID="{C5E5EECF-DE00-B845-AD20-2E03E776BA62}" presName="pictureRepeatNode" presStyleLbl="alignImgPlace1" presStyleIdx="0" presStyleCnt="5" custLinFactNeighborY="3686"/>
      <dgm:spPr/>
      <dgm:t>
        <a:bodyPr/>
        <a:lstStyle/>
        <a:p>
          <a:endParaRPr lang="en-US"/>
        </a:p>
      </dgm:t>
    </dgm:pt>
    <dgm:pt modelId="{E3A6FD6C-AFCE-974F-BAEE-06D696AF8A29}" type="pres">
      <dgm:prSet presAssocID="{7F38FA91-4048-0441-B682-063B818592C9}" presName="text_1" presStyleLbl="node1" presStyleIdx="0" presStyleCnt="0" custScaleX="125624" custScaleY="206960" custLinFactNeighborX="810" custLinFactNeighborY="-69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5D772-86DB-AF4A-9F05-D7357E4394D4}" type="pres">
      <dgm:prSet presAssocID="{E22846F7-6D5A-3343-997D-71160F6ECF10}" presName="picture_2" presStyleCnt="0"/>
      <dgm:spPr/>
      <dgm:t>
        <a:bodyPr/>
        <a:lstStyle/>
        <a:p>
          <a:endParaRPr lang="en-US"/>
        </a:p>
      </dgm:t>
    </dgm:pt>
    <dgm:pt modelId="{151039B7-33FB-8C44-9DDA-025D4C040D8C}" type="pres">
      <dgm:prSet presAssocID="{E22846F7-6D5A-3343-997D-71160F6ECF10}" presName="pictureRepeatNode" presStyleLbl="alignImgPlace1" presStyleIdx="1" presStyleCnt="5" custLinFactX="-34918" custLinFactNeighborX="-100000" custLinFactNeighborY="-13706"/>
      <dgm:spPr/>
      <dgm:t>
        <a:bodyPr/>
        <a:lstStyle/>
        <a:p>
          <a:endParaRPr lang="en-US"/>
        </a:p>
      </dgm:t>
    </dgm:pt>
    <dgm:pt modelId="{866BA94C-B4B1-C447-8BCD-ADD9A0CCAEBF}" type="pres">
      <dgm:prSet presAssocID="{464FC281-3A7D-7D42-9384-A1A4C07927AF}" presName="line_2" presStyleLbl="parChTrans1D1" presStyleIdx="0" presStyleCnt="4" custFlipVert="1" custSzY="653006" custScaleX="50996" custLinFactY="200000" custLinFactNeighborY="223334"/>
      <dgm:spPr/>
      <dgm:t>
        <a:bodyPr/>
        <a:lstStyle/>
        <a:p>
          <a:endParaRPr lang="en-US"/>
        </a:p>
      </dgm:t>
    </dgm:pt>
    <dgm:pt modelId="{D12B57CF-C427-084B-A5C1-01C95D121DD9}" type="pres">
      <dgm:prSet presAssocID="{464FC281-3A7D-7D42-9384-A1A4C07927AF}" presName="textparent_2" presStyleLbl="node1" presStyleIdx="0" presStyleCnt="0"/>
      <dgm:spPr/>
      <dgm:t>
        <a:bodyPr/>
        <a:lstStyle/>
        <a:p>
          <a:endParaRPr lang="en-US"/>
        </a:p>
      </dgm:t>
    </dgm:pt>
    <dgm:pt modelId="{33FBEAE8-A649-1249-97B1-4649E48C7C6D}" type="pres">
      <dgm:prSet presAssocID="{464FC281-3A7D-7D42-9384-A1A4C07927AF}" presName="text_2" presStyleLbl="revTx" presStyleIdx="0" presStyleCnt="4" custScaleX="2000000" custScaleY="106157" custLinFactX="-476693" custLinFactNeighborX="-500000" custLinFactNeighborY="-1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C8366-B366-8546-A455-B8F566DC06FF}" type="pres">
      <dgm:prSet presAssocID="{3D4B3B07-D158-5E4E-92A4-AACDD0A27A9F}" presName="picture_3" presStyleCnt="0"/>
      <dgm:spPr/>
      <dgm:t>
        <a:bodyPr/>
        <a:lstStyle/>
        <a:p>
          <a:endParaRPr lang="en-US"/>
        </a:p>
      </dgm:t>
    </dgm:pt>
    <dgm:pt modelId="{FC18B21F-DC91-4D46-ABBF-F9CE92A57048}" type="pres">
      <dgm:prSet presAssocID="{3D4B3B07-D158-5E4E-92A4-AACDD0A27A9F}" presName="pictureRepeatNode" presStyleLbl="alignImgPlace1" presStyleIdx="2" presStyleCnt="5" custLinFactNeighborX="-11580"/>
      <dgm:spPr/>
      <dgm:t>
        <a:bodyPr/>
        <a:lstStyle/>
        <a:p>
          <a:endParaRPr lang="en-US"/>
        </a:p>
      </dgm:t>
    </dgm:pt>
    <dgm:pt modelId="{551DE34D-0B99-6E45-8315-079A09EBFC2B}" type="pres">
      <dgm:prSet presAssocID="{C80C2AA8-A26F-2F48-B7CD-16969DAFCD52}" presName="line_3" presStyleLbl="parChTrans1D1" presStyleIdx="1" presStyleCnt="4"/>
      <dgm:spPr/>
      <dgm:t>
        <a:bodyPr/>
        <a:lstStyle/>
        <a:p>
          <a:endParaRPr lang="en-US"/>
        </a:p>
      </dgm:t>
    </dgm:pt>
    <dgm:pt modelId="{15E858CC-4F91-CB4F-9D9F-7D0035973AEB}" type="pres">
      <dgm:prSet presAssocID="{C80C2AA8-A26F-2F48-B7CD-16969DAFCD52}" presName="textparent_3" presStyleLbl="node1" presStyleIdx="0" presStyleCnt="0"/>
      <dgm:spPr/>
      <dgm:t>
        <a:bodyPr/>
        <a:lstStyle/>
        <a:p>
          <a:endParaRPr lang="en-US"/>
        </a:p>
      </dgm:t>
    </dgm:pt>
    <dgm:pt modelId="{C8FBA0F1-0C11-1846-B16F-7A98DB5C9109}" type="pres">
      <dgm:prSet presAssocID="{C80C2AA8-A26F-2F48-B7CD-16969DAFCD52}" presName="text_3" presStyleLbl="revTx" presStyleIdx="1" presStyleCnt="4" custScaleX="240869" custLinFactNeighborX="7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DFD51-0703-2A41-86F7-43ADEB4EA3CF}" type="pres">
      <dgm:prSet presAssocID="{5A48558C-289C-134B-9C6B-2501E84E7DB5}" presName="picture_4" presStyleCnt="0"/>
      <dgm:spPr/>
      <dgm:t>
        <a:bodyPr/>
        <a:lstStyle/>
        <a:p>
          <a:endParaRPr lang="en-US"/>
        </a:p>
      </dgm:t>
    </dgm:pt>
    <dgm:pt modelId="{8533CEB7-83C9-944D-B359-DAFCF41C6999}" type="pres">
      <dgm:prSet presAssocID="{5A48558C-289C-134B-9C6B-2501E84E7DB5}" presName="pictureRepeatNode" presStyleLbl="alignImgPlace1" presStyleIdx="3" presStyleCnt="5" custLinFactNeighborX="-50371" custLinFactNeighborY="-3670"/>
      <dgm:spPr/>
      <dgm:t>
        <a:bodyPr/>
        <a:lstStyle/>
        <a:p>
          <a:endParaRPr lang="en-US"/>
        </a:p>
      </dgm:t>
    </dgm:pt>
    <dgm:pt modelId="{2030C7C6-2958-A343-8AC9-24A9A0703244}" type="pres">
      <dgm:prSet presAssocID="{139F7CF5-20CE-CD47-AFBC-E56F13B7D2AB}" presName="line_4" presStyleLbl="parChTrans1D1" presStyleIdx="2" presStyleCnt="4"/>
      <dgm:spPr/>
      <dgm:t>
        <a:bodyPr/>
        <a:lstStyle/>
        <a:p>
          <a:endParaRPr lang="en-US"/>
        </a:p>
      </dgm:t>
    </dgm:pt>
    <dgm:pt modelId="{6287ED02-7684-0F40-A35A-7A75EA9BCCD3}" type="pres">
      <dgm:prSet presAssocID="{139F7CF5-20CE-CD47-AFBC-E56F13B7D2AB}" presName="textparent_4" presStyleLbl="node1" presStyleIdx="0" presStyleCnt="0"/>
      <dgm:spPr/>
      <dgm:t>
        <a:bodyPr/>
        <a:lstStyle/>
        <a:p>
          <a:endParaRPr lang="en-US"/>
        </a:p>
      </dgm:t>
    </dgm:pt>
    <dgm:pt modelId="{9D5713A4-8E89-7F46-93D2-F6446A01E186}" type="pres">
      <dgm:prSet presAssocID="{139F7CF5-20CE-CD47-AFBC-E56F13B7D2AB}" presName="text_4" presStyleLbl="revTx" presStyleIdx="2" presStyleCnt="4" custScaleX="1011929" custScaleY="86733" custLinFactX="-54352" custLinFactNeighborX="-100000" custLinFactNeighborY="-1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4DF54-7CAE-7943-9738-0D7C852EB41B}" type="pres">
      <dgm:prSet presAssocID="{E0197698-0198-0A45-89B4-32E6FADDD1D1}" presName="picture_5" presStyleCnt="0"/>
      <dgm:spPr/>
      <dgm:t>
        <a:bodyPr/>
        <a:lstStyle/>
        <a:p>
          <a:endParaRPr lang="en-US"/>
        </a:p>
      </dgm:t>
    </dgm:pt>
    <dgm:pt modelId="{E1B16470-BA3A-B142-8445-DB5B19A4A59F}" type="pres">
      <dgm:prSet presAssocID="{E0197698-0198-0A45-89B4-32E6FADDD1D1}" presName="pictureRepeatNode" presStyleLbl="alignImgPlace1" presStyleIdx="4" presStyleCnt="5" custScaleY="99999" custLinFactX="-42985" custLinFactNeighborX="-100000" custLinFactNeighborY="28118"/>
      <dgm:spPr/>
      <dgm:t>
        <a:bodyPr/>
        <a:lstStyle/>
        <a:p>
          <a:endParaRPr lang="en-US"/>
        </a:p>
      </dgm:t>
    </dgm:pt>
    <dgm:pt modelId="{0A522437-68A7-B74C-8082-88B851CEDBD1}" type="pres">
      <dgm:prSet presAssocID="{2BC81259-B4B3-034A-A62E-26E85320BCA0}" presName="line_5" presStyleLbl="parChTrans1D1" presStyleIdx="3" presStyleCnt="4" custFlipVert="0" custSzY="500550" custScaleX="42589" custLinFactY="132081" custLinFactNeighborX="1800" custLinFactNeighborY="200000"/>
      <dgm:spPr/>
      <dgm:t>
        <a:bodyPr/>
        <a:lstStyle/>
        <a:p>
          <a:endParaRPr lang="en-US"/>
        </a:p>
      </dgm:t>
    </dgm:pt>
    <dgm:pt modelId="{F2F7B0F0-A79E-614A-B80A-207EB5085618}" type="pres">
      <dgm:prSet presAssocID="{2BC81259-B4B3-034A-A62E-26E85320BCA0}" presName="textparent_5" presStyleLbl="node1" presStyleIdx="0" presStyleCnt="0"/>
      <dgm:spPr/>
      <dgm:t>
        <a:bodyPr/>
        <a:lstStyle/>
        <a:p>
          <a:endParaRPr lang="en-US"/>
        </a:p>
      </dgm:t>
    </dgm:pt>
    <dgm:pt modelId="{5CBDA8A3-F538-4D46-B39F-CEF949511B01}" type="pres">
      <dgm:prSet presAssocID="{2BC81259-B4B3-034A-A62E-26E85320BCA0}" presName="text_5" presStyleLbl="revTx" presStyleIdx="3" presStyleCnt="4" custScaleX="2000000" custScaleY="109092" custLinFactX="-537972" custLinFactNeighborX="-600000" custLinFactNeighborY="24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2E8F0-F73E-C448-BCEE-DC6A481EDAD9}" srcId="{17F8A753-B6F8-C644-8D6E-B9E10646BDE3}" destId="{139F7CF5-20CE-CD47-AFBC-E56F13B7D2AB}" srcOrd="3" destOrd="0" parTransId="{35D32FE2-027C-CA49-A79E-AAC1B37C6808}" sibTransId="{5A48558C-289C-134B-9C6B-2501E84E7DB5}"/>
    <dgm:cxn modelId="{E3F20A52-E2E6-7145-8DF6-E087866638D4}" type="presOf" srcId="{17F8A753-B6F8-C644-8D6E-B9E10646BDE3}" destId="{AAA7B32A-2F84-554D-93EB-7BB7209AC957}" srcOrd="0" destOrd="0" presId="urn:microsoft.com/office/officeart/2008/layout/CircularPictureCallout"/>
    <dgm:cxn modelId="{99E344E0-4291-B64D-B6BE-F18B4AEA776B}" srcId="{17F8A753-B6F8-C644-8D6E-B9E10646BDE3}" destId="{2BC81259-B4B3-034A-A62E-26E85320BCA0}" srcOrd="4" destOrd="0" parTransId="{99B2141C-3F67-BB4F-A18E-E12450E3AC7C}" sibTransId="{E0197698-0198-0A45-89B4-32E6FADDD1D1}"/>
    <dgm:cxn modelId="{7EE5C827-D0ED-CC45-9995-0B65D6667E6B}" type="presOf" srcId="{5A48558C-289C-134B-9C6B-2501E84E7DB5}" destId="{8533CEB7-83C9-944D-B359-DAFCF41C6999}" srcOrd="0" destOrd="0" presId="urn:microsoft.com/office/officeart/2008/layout/CircularPictureCallout"/>
    <dgm:cxn modelId="{24DDA797-837E-2743-A755-DA24E93B8D67}" type="presOf" srcId="{C80C2AA8-A26F-2F48-B7CD-16969DAFCD52}" destId="{C8FBA0F1-0C11-1846-B16F-7A98DB5C9109}" srcOrd="0" destOrd="0" presId="urn:microsoft.com/office/officeart/2008/layout/CircularPictureCallout"/>
    <dgm:cxn modelId="{53575CB7-2CA2-254D-B518-6F0FFBF9589D}" type="presOf" srcId="{2BC81259-B4B3-034A-A62E-26E85320BCA0}" destId="{5CBDA8A3-F538-4D46-B39F-CEF949511B01}" srcOrd="0" destOrd="0" presId="urn:microsoft.com/office/officeart/2008/layout/CircularPictureCallout"/>
    <dgm:cxn modelId="{8BDE1BDA-1590-7541-BEBE-EB1EF3A139C6}" srcId="{17F8A753-B6F8-C644-8D6E-B9E10646BDE3}" destId="{7F38FA91-4048-0441-B682-063B818592C9}" srcOrd="0" destOrd="0" parTransId="{68E35179-9F1E-7B43-B15F-BDA320E38DA2}" sibTransId="{C5E5EECF-DE00-B845-AD20-2E03E776BA62}"/>
    <dgm:cxn modelId="{A0E161EB-DC3D-2F47-8613-39F9F95B45B2}" srcId="{17F8A753-B6F8-C644-8D6E-B9E10646BDE3}" destId="{C80C2AA8-A26F-2F48-B7CD-16969DAFCD52}" srcOrd="2" destOrd="0" parTransId="{B2F46E9C-99D3-4346-89C2-0CF1ED358BAB}" sibTransId="{3D4B3B07-D158-5E4E-92A4-AACDD0A27A9F}"/>
    <dgm:cxn modelId="{DF44F1CD-9C1A-EE43-BAB7-5C26298885BA}" type="presOf" srcId="{464FC281-3A7D-7D42-9384-A1A4C07927AF}" destId="{33FBEAE8-A649-1249-97B1-4649E48C7C6D}" srcOrd="0" destOrd="0" presId="urn:microsoft.com/office/officeart/2008/layout/CircularPictureCallout"/>
    <dgm:cxn modelId="{FCFDD9DD-A642-864D-94E3-8AC908EE1E62}" type="presOf" srcId="{3D4B3B07-D158-5E4E-92A4-AACDD0A27A9F}" destId="{FC18B21F-DC91-4D46-ABBF-F9CE92A57048}" srcOrd="0" destOrd="0" presId="urn:microsoft.com/office/officeart/2008/layout/CircularPictureCallout"/>
    <dgm:cxn modelId="{2C476EBD-6C7C-C54C-9020-03316C376F1E}" type="presOf" srcId="{139F7CF5-20CE-CD47-AFBC-E56F13B7D2AB}" destId="{9D5713A4-8E89-7F46-93D2-F6446A01E186}" srcOrd="0" destOrd="0" presId="urn:microsoft.com/office/officeart/2008/layout/CircularPictureCallout"/>
    <dgm:cxn modelId="{747C8FAC-3076-7B43-AA3C-C3EA9AEAF9BC}" type="presOf" srcId="{C5E5EECF-DE00-B845-AD20-2E03E776BA62}" destId="{1139CC3A-C099-5F4A-9849-F006CFC3729D}" srcOrd="0" destOrd="0" presId="urn:microsoft.com/office/officeart/2008/layout/CircularPictureCallout"/>
    <dgm:cxn modelId="{ECB2FAE4-ACC2-0A4D-B5A4-FEB494617B7B}" type="presOf" srcId="{7F38FA91-4048-0441-B682-063B818592C9}" destId="{E3A6FD6C-AFCE-974F-BAEE-06D696AF8A29}" srcOrd="0" destOrd="0" presId="urn:microsoft.com/office/officeart/2008/layout/CircularPictureCallout"/>
    <dgm:cxn modelId="{F29EA6E6-57B3-2D44-B90A-F09A9D02AD1E}" type="presOf" srcId="{E22846F7-6D5A-3343-997D-71160F6ECF10}" destId="{151039B7-33FB-8C44-9DDA-025D4C040D8C}" srcOrd="0" destOrd="0" presId="urn:microsoft.com/office/officeart/2008/layout/CircularPictureCallout"/>
    <dgm:cxn modelId="{E1E674EF-EFF2-CB4B-9817-6ADF1612674D}" type="presOf" srcId="{E0197698-0198-0A45-89B4-32E6FADDD1D1}" destId="{E1B16470-BA3A-B142-8445-DB5B19A4A59F}" srcOrd="0" destOrd="0" presId="urn:microsoft.com/office/officeart/2008/layout/CircularPictureCallout"/>
    <dgm:cxn modelId="{B84AD262-C026-1044-92A3-E5C004F48ED1}" srcId="{17F8A753-B6F8-C644-8D6E-B9E10646BDE3}" destId="{464FC281-3A7D-7D42-9384-A1A4C07927AF}" srcOrd="1" destOrd="0" parTransId="{E2085573-1248-3040-98D0-A7F16D44E0D9}" sibTransId="{E22846F7-6D5A-3343-997D-71160F6ECF10}"/>
    <dgm:cxn modelId="{AF94AFFD-A8B0-0947-A807-6B556C6B6EDE}" type="presParOf" srcId="{AAA7B32A-2F84-554D-93EB-7BB7209AC957}" destId="{6F71376C-5FA8-8644-8F6A-DAEF7D4C234F}" srcOrd="0" destOrd="0" presId="urn:microsoft.com/office/officeart/2008/layout/CircularPictureCallout"/>
    <dgm:cxn modelId="{37BA6F3F-F90C-7C4E-A06A-3E8396109DF6}" type="presParOf" srcId="{6F71376C-5FA8-8644-8F6A-DAEF7D4C234F}" destId="{84718599-12EE-4D4E-A628-B6F289B0F02C}" srcOrd="0" destOrd="0" presId="urn:microsoft.com/office/officeart/2008/layout/CircularPictureCallout"/>
    <dgm:cxn modelId="{3A1479E3-2BD9-994A-9759-2725CD9DF579}" type="presParOf" srcId="{84718599-12EE-4D4E-A628-B6F289B0F02C}" destId="{1139CC3A-C099-5F4A-9849-F006CFC3729D}" srcOrd="0" destOrd="0" presId="urn:microsoft.com/office/officeart/2008/layout/CircularPictureCallout"/>
    <dgm:cxn modelId="{BDE36842-4387-5445-BAFA-079B338D097A}" type="presParOf" srcId="{6F71376C-5FA8-8644-8F6A-DAEF7D4C234F}" destId="{E3A6FD6C-AFCE-974F-BAEE-06D696AF8A29}" srcOrd="1" destOrd="0" presId="urn:microsoft.com/office/officeart/2008/layout/CircularPictureCallout"/>
    <dgm:cxn modelId="{536332CB-EA41-3749-B39C-F84237038701}" type="presParOf" srcId="{6F71376C-5FA8-8644-8F6A-DAEF7D4C234F}" destId="{69C5D772-86DB-AF4A-9F05-D7357E4394D4}" srcOrd="2" destOrd="0" presId="urn:microsoft.com/office/officeart/2008/layout/CircularPictureCallout"/>
    <dgm:cxn modelId="{0D5FD33F-1391-A346-BD10-B6A51A203496}" type="presParOf" srcId="{69C5D772-86DB-AF4A-9F05-D7357E4394D4}" destId="{151039B7-33FB-8C44-9DDA-025D4C040D8C}" srcOrd="0" destOrd="0" presId="urn:microsoft.com/office/officeart/2008/layout/CircularPictureCallout"/>
    <dgm:cxn modelId="{20DDB3C5-8070-0B4C-B144-97BDDFC74C74}" type="presParOf" srcId="{6F71376C-5FA8-8644-8F6A-DAEF7D4C234F}" destId="{866BA94C-B4B1-C447-8BCD-ADD9A0CCAEBF}" srcOrd="3" destOrd="0" presId="urn:microsoft.com/office/officeart/2008/layout/CircularPictureCallout"/>
    <dgm:cxn modelId="{98268AB8-847C-3C4C-804A-DCF96665F693}" type="presParOf" srcId="{6F71376C-5FA8-8644-8F6A-DAEF7D4C234F}" destId="{D12B57CF-C427-084B-A5C1-01C95D121DD9}" srcOrd="4" destOrd="0" presId="urn:microsoft.com/office/officeart/2008/layout/CircularPictureCallout"/>
    <dgm:cxn modelId="{3159C26F-73A3-3D44-82AC-67D347CFACA9}" type="presParOf" srcId="{D12B57CF-C427-084B-A5C1-01C95D121DD9}" destId="{33FBEAE8-A649-1249-97B1-4649E48C7C6D}" srcOrd="0" destOrd="0" presId="urn:microsoft.com/office/officeart/2008/layout/CircularPictureCallout"/>
    <dgm:cxn modelId="{269A57A1-2EF2-B644-A4C6-0B1CD9D64158}" type="presParOf" srcId="{6F71376C-5FA8-8644-8F6A-DAEF7D4C234F}" destId="{A29C8366-B366-8546-A455-B8F566DC06FF}" srcOrd="5" destOrd="0" presId="urn:microsoft.com/office/officeart/2008/layout/CircularPictureCallout"/>
    <dgm:cxn modelId="{36E56BFC-7ACF-5C40-A1B3-E5FBD4B09716}" type="presParOf" srcId="{A29C8366-B366-8546-A455-B8F566DC06FF}" destId="{FC18B21F-DC91-4D46-ABBF-F9CE92A57048}" srcOrd="0" destOrd="0" presId="urn:microsoft.com/office/officeart/2008/layout/CircularPictureCallout"/>
    <dgm:cxn modelId="{94F8737F-FC1B-F148-9B81-0B1CCC773645}" type="presParOf" srcId="{6F71376C-5FA8-8644-8F6A-DAEF7D4C234F}" destId="{551DE34D-0B99-6E45-8315-079A09EBFC2B}" srcOrd="6" destOrd="0" presId="urn:microsoft.com/office/officeart/2008/layout/CircularPictureCallout"/>
    <dgm:cxn modelId="{46848452-B45A-1949-8651-4151D01A800E}" type="presParOf" srcId="{6F71376C-5FA8-8644-8F6A-DAEF7D4C234F}" destId="{15E858CC-4F91-CB4F-9D9F-7D0035973AEB}" srcOrd="7" destOrd="0" presId="urn:microsoft.com/office/officeart/2008/layout/CircularPictureCallout"/>
    <dgm:cxn modelId="{0768BDA6-9923-1C48-BD3F-27D4A023674E}" type="presParOf" srcId="{15E858CC-4F91-CB4F-9D9F-7D0035973AEB}" destId="{C8FBA0F1-0C11-1846-B16F-7A98DB5C9109}" srcOrd="0" destOrd="0" presId="urn:microsoft.com/office/officeart/2008/layout/CircularPictureCallout"/>
    <dgm:cxn modelId="{D2BC9CE9-EEC6-2D46-99BB-690C8CA81BE7}" type="presParOf" srcId="{6F71376C-5FA8-8644-8F6A-DAEF7D4C234F}" destId="{975DFD51-0703-2A41-86F7-43ADEB4EA3CF}" srcOrd="8" destOrd="0" presId="urn:microsoft.com/office/officeart/2008/layout/CircularPictureCallout"/>
    <dgm:cxn modelId="{1117B1C8-2442-FB4D-BF57-D90410A87E77}" type="presParOf" srcId="{975DFD51-0703-2A41-86F7-43ADEB4EA3CF}" destId="{8533CEB7-83C9-944D-B359-DAFCF41C6999}" srcOrd="0" destOrd="0" presId="urn:microsoft.com/office/officeart/2008/layout/CircularPictureCallout"/>
    <dgm:cxn modelId="{AD13E1CA-32BC-1042-8520-7A4FEBA1F77D}" type="presParOf" srcId="{6F71376C-5FA8-8644-8F6A-DAEF7D4C234F}" destId="{2030C7C6-2958-A343-8AC9-24A9A0703244}" srcOrd="9" destOrd="0" presId="urn:microsoft.com/office/officeart/2008/layout/CircularPictureCallout"/>
    <dgm:cxn modelId="{AB47B939-0DA6-1E4D-94CE-9826AFED045B}" type="presParOf" srcId="{6F71376C-5FA8-8644-8F6A-DAEF7D4C234F}" destId="{6287ED02-7684-0F40-A35A-7A75EA9BCCD3}" srcOrd="10" destOrd="0" presId="urn:microsoft.com/office/officeart/2008/layout/CircularPictureCallout"/>
    <dgm:cxn modelId="{9F25AC21-EEEE-2240-BA8F-35CF59AA9129}" type="presParOf" srcId="{6287ED02-7684-0F40-A35A-7A75EA9BCCD3}" destId="{9D5713A4-8E89-7F46-93D2-F6446A01E186}" srcOrd="0" destOrd="0" presId="urn:microsoft.com/office/officeart/2008/layout/CircularPictureCallout"/>
    <dgm:cxn modelId="{E7DF3ACE-D7EE-384E-B7CD-49977B4E09BD}" type="presParOf" srcId="{6F71376C-5FA8-8644-8F6A-DAEF7D4C234F}" destId="{3C24DF54-7CAE-7943-9738-0D7C852EB41B}" srcOrd="11" destOrd="0" presId="urn:microsoft.com/office/officeart/2008/layout/CircularPictureCallout"/>
    <dgm:cxn modelId="{EB615E80-3D57-4840-AC74-A8F759A0211C}" type="presParOf" srcId="{3C24DF54-7CAE-7943-9738-0D7C852EB41B}" destId="{E1B16470-BA3A-B142-8445-DB5B19A4A59F}" srcOrd="0" destOrd="0" presId="urn:microsoft.com/office/officeart/2008/layout/CircularPictureCallout"/>
    <dgm:cxn modelId="{5439C6F0-6C31-1F4B-A9AA-C03AE88A2C5E}" type="presParOf" srcId="{6F71376C-5FA8-8644-8F6A-DAEF7D4C234F}" destId="{0A522437-68A7-B74C-8082-88B851CEDBD1}" srcOrd="12" destOrd="0" presId="urn:microsoft.com/office/officeart/2008/layout/CircularPictureCallout"/>
    <dgm:cxn modelId="{27D89ED6-E7FC-F64D-B439-5EA05EB8A2B5}" type="presParOf" srcId="{6F71376C-5FA8-8644-8F6A-DAEF7D4C234F}" destId="{F2F7B0F0-A79E-614A-B80A-207EB5085618}" srcOrd="13" destOrd="0" presId="urn:microsoft.com/office/officeart/2008/layout/CircularPictureCallout"/>
    <dgm:cxn modelId="{7602D4FC-0B68-B741-8994-09BA2D809458}" type="presParOf" srcId="{F2F7B0F0-A79E-614A-B80A-207EB5085618}" destId="{5CBDA8A3-F538-4D46-B39F-CEF949511B0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DCB25-C980-354C-9E50-6AA4032615E0}" type="doc">
      <dgm:prSet loTypeId="urn:microsoft.com/office/officeart/2005/8/layout/vList3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A31E11-8337-2E43-B9CA-54725E660D99}">
      <dgm:prSet phldrT="[Text]"/>
      <dgm:spPr/>
      <dgm:t>
        <a:bodyPr/>
        <a:lstStyle/>
        <a:p>
          <a:r>
            <a:rPr lang="en-US" b="0" dirty="0" smtClean="0">
              <a:latin typeface="Arial"/>
              <a:cs typeface="Arial"/>
            </a:rPr>
            <a:t>Services for more than 50 boys and girls ranging in age        from 7 to 18. </a:t>
          </a:r>
          <a:endParaRPr lang="en-US" b="0" dirty="0"/>
        </a:p>
      </dgm:t>
    </dgm:pt>
    <dgm:pt modelId="{A8550A4B-E396-604E-9675-7A2196ACDE1A}" type="parTrans" cxnId="{E582710D-0DE0-B44F-B8C2-3221A3BCFC35}">
      <dgm:prSet/>
      <dgm:spPr/>
      <dgm:t>
        <a:bodyPr/>
        <a:lstStyle/>
        <a:p>
          <a:endParaRPr lang="en-US"/>
        </a:p>
      </dgm:t>
    </dgm:pt>
    <dgm:pt modelId="{80C5B626-E4C9-2A41-98E0-EABB6350FFAD}" type="sibTrans" cxnId="{E582710D-0DE0-B44F-B8C2-3221A3BCFC35}">
      <dgm:prSet/>
      <dgm:spPr/>
      <dgm:t>
        <a:bodyPr/>
        <a:lstStyle/>
        <a:p>
          <a:endParaRPr lang="en-US"/>
        </a:p>
      </dgm:t>
    </dgm:pt>
    <dgm:pt modelId="{29C7F550-209D-BF4B-9E10-A3FAC9383F5E}">
      <dgm:prSet phldrT="[Text]"/>
      <dgm:spPr/>
      <dgm:t>
        <a:bodyPr/>
        <a:lstStyle/>
        <a:p>
          <a:r>
            <a:rPr lang="en-US" b="0" dirty="0" smtClean="0">
              <a:latin typeface="Arial"/>
              <a:cs typeface="Arial"/>
            </a:rPr>
            <a:t>Clients referred by the Commonwealth remain in residence anywhere from one month to one year.</a:t>
          </a:r>
          <a:endParaRPr lang="en-US" b="0" dirty="0"/>
        </a:p>
      </dgm:t>
    </dgm:pt>
    <dgm:pt modelId="{51E63405-8D36-AE48-BE74-5B99C2019C23}" type="parTrans" cxnId="{45FEC7BE-106D-7F46-93A3-4244A3325987}">
      <dgm:prSet/>
      <dgm:spPr/>
      <dgm:t>
        <a:bodyPr/>
        <a:lstStyle/>
        <a:p>
          <a:endParaRPr lang="en-US"/>
        </a:p>
      </dgm:t>
    </dgm:pt>
    <dgm:pt modelId="{74D758F9-5239-094F-9B6D-E756E456B747}" type="sibTrans" cxnId="{45FEC7BE-106D-7F46-93A3-4244A3325987}">
      <dgm:prSet/>
      <dgm:spPr/>
      <dgm:t>
        <a:bodyPr/>
        <a:lstStyle/>
        <a:p>
          <a:endParaRPr lang="en-US"/>
        </a:p>
      </dgm:t>
    </dgm:pt>
    <dgm:pt modelId="{D3BCC84E-00CA-C745-9482-DEF3DF468F65}">
      <dgm:prSet phldrT="[Text]"/>
      <dgm:spPr/>
      <dgm:t>
        <a:bodyPr/>
        <a:lstStyle/>
        <a:p>
          <a:r>
            <a:rPr lang="en-US" b="0" dirty="0" smtClean="0">
              <a:latin typeface="Arial"/>
              <a:cs typeface="Arial"/>
            </a:rPr>
            <a:t>Residential care for children with short-term needs, as well as day and after-school programs for off-campus students</a:t>
          </a:r>
          <a:r>
            <a:rPr lang="en-US" b="1" dirty="0" smtClean="0">
              <a:latin typeface="Arial"/>
              <a:cs typeface="Arial"/>
            </a:rPr>
            <a:t>. </a:t>
          </a:r>
          <a:endParaRPr lang="en-US" dirty="0"/>
        </a:p>
      </dgm:t>
    </dgm:pt>
    <dgm:pt modelId="{B84B8544-4D93-1A4E-8B13-4815B6423758}" type="parTrans" cxnId="{93343467-BBA5-134E-83E5-15162283DEED}">
      <dgm:prSet/>
      <dgm:spPr/>
      <dgm:t>
        <a:bodyPr/>
        <a:lstStyle/>
        <a:p>
          <a:endParaRPr lang="en-US"/>
        </a:p>
      </dgm:t>
    </dgm:pt>
    <dgm:pt modelId="{EFEBB2F4-17BB-694F-ADEB-5CBEC2BEE2F5}" type="sibTrans" cxnId="{93343467-BBA5-134E-83E5-15162283DEED}">
      <dgm:prSet/>
      <dgm:spPr/>
      <dgm:t>
        <a:bodyPr/>
        <a:lstStyle/>
        <a:p>
          <a:endParaRPr lang="en-US"/>
        </a:p>
      </dgm:t>
    </dgm:pt>
    <dgm:pt modelId="{19629F56-CAA0-9343-B1C7-A7D451806464}" type="pres">
      <dgm:prSet presAssocID="{FD6DCB25-C980-354C-9E50-6AA4032615E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4CB4B-91EE-C045-8EC9-F4029E38C3A6}" type="pres">
      <dgm:prSet presAssocID="{62A31E11-8337-2E43-B9CA-54725E660D99}" presName="composite" presStyleCnt="0"/>
      <dgm:spPr/>
    </dgm:pt>
    <dgm:pt modelId="{25FB5150-A399-6B46-84A9-5D02ECF528E6}" type="pres">
      <dgm:prSet presAssocID="{62A31E11-8337-2E43-B9CA-54725E660D99}" presName="imgShp" presStyleLbl="fgImgPlace1" presStyleIdx="0" presStyleCnt="3" custLinFactNeighborX="-30182" custLinFactNeighborY="151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344F7AD9-66C6-EB41-9FB7-6536818EC820}" type="pres">
      <dgm:prSet presAssocID="{62A31E11-8337-2E43-B9CA-54725E660D99}" presName="txShp" presStyleLbl="node1" presStyleIdx="0" presStyleCnt="3" custScaleX="96911" custLinFactNeighborX="-400" custLinFactNeighborY="15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2DE57-71A6-4A49-869C-2ED5435A1E09}" type="pres">
      <dgm:prSet presAssocID="{80C5B626-E4C9-2A41-98E0-EABB6350FFAD}" presName="spacing" presStyleCnt="0"/>
      <dgm:spPr/>
    </dgm:pt>
    <dgm:pt modelId="{84C33AA2-29D9-7749-A03D-DBB5CED0CDE9}" type="pres">
      <dgm:prSet presAssocID="{29C7F550-209D-BF4B-9E10-A3FAC9383F5E}" presName="composite" presStyleCnt="0"/>
      <dgm:spPr/>
    </dgm:pt>
    <dgm:pt modelId="{2D6B9A19-D443-7A47-9C1A-7F24FA98DEC2}" type="pres">
      <dgm:prSet presAssocID="{29C7F550-209D-BF4B-9E10-A3FAC9383F5E}" presName="imgShp" presStyleLbl="fgImgPlace1" presStyleIdx="1" presStyleCnt="3" custLinFactNeighborX="-348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8A2A432E-9554-4E49-A8D1-17624BEE6E92}" type="pres">
      <dgm:prSet presAssocID="{29C7F550-209D-BF4B-9E10-A3FAC9383F5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614D8-3400-C446-9A50-D2E53F6C2082}" type="pres">
      <dgm:prSet presAssocID="{74D758F9-5239-094F-9B6D-E756E456B747}" presName="spacing" presStyleCnt="0"/>
      <dgm:spPr/>
    </dgm:pt>
    <dgm:pt modelId="{3A58AB79-7396-0244-8809-9DE13ABAF975}" type="pres">
      <dgm:prSet presAssocID="{D3BCC84E-00CA-C745-9482-DEF3DF468F65}" presName="composite" presStyleCnt="0"/>
      <dgm:spPr/>
    </dgm:pt>
    <dgm:pt modelId="{16A0EB0B-2F4F-F641-94CC-4B7F320D09E3}" type="pres">
      <dgm:prSet presAssocID="{D3BCC84E-00CA-C745-9482-DEF3DF468F65}" presName="imgShp" presStyleLbl="fgImgPlace1" presStyleIdx="2" presStyleCnt="3" custLinFactNeighborX="-34858" custLinFactNeighborY="-57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CF96E3E2-1F6A-E940-8405-4BAA3E193625}" type="pres">
      <dgm:prSet presAssocID="{D3BCC84E-00CA-C745-9482-DEF3DF468F65}" presName="txShp" presStyleLbl="node1" presStyleIdx="2" presStyleCnt="3" custLinFactNeighborX="202" custLinFactNeighborY="-6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2710D-0DE0-B44F-B8C2-3221A3BCFC35}" srcId="{FD6DCB25-C980-354C-9E50-6AA4032615E0}" destId="{62A31E11-8337-2E43-B9CA-54725E660D99}" srcOrd="0" destOrd="0" parTransId="{A8550A4B-E396-604E-9675-7A2196ACDE1A}" sibTransId="{80C5B626-E4C9-2A41-98E0-EABB6350FFAD}"/>
    <dgm:cxn modelId="{93343467-BBA5-134E-83E5-15162283DEED}" srcId="{FD6DCB25-C980-354C-9E50-6AA4032615E0}" destId="{D3BCC84E-00CA-C745-9482-DEF3DF468F65}" srcOrd="2" destOrd="0" parTransId="{B84B8544-4D93-1A4E-8B13-4815B6423758}" sibTransId="{EFEBB2F4-17BB-694F-ADEB-5CBEC2BEE2F5}"/>
    <dgm:cxn modelId="{805EFA83-5382-F540-B379-85BF55D14DF0}" type="presOf" srcId="{29C7F550-209D-BF4B-9E10-A3FAC9383F5E}" destId="{8A2A432E-9554-4E49-A8D1-17624BEE6E92}" srcOrd="0" destOrd="0" presId="urn:microsoft.com/office/officeart/2005/8/layout/vList3#1"/>
    <dgm:cxn modelId="{8D6A6B67-7F7F-1A48-8E57-4F6626AF94A4}" type="presOf" srcId="{62A31E11-8337-2E43-B9CA-54725E660D99}" destId="{344F7AD9-66C6-EB41-9FB7-6536818EC820}" srcOrd="0" destOrd="0" presId="urn:microsoft.com/office/officeart/2005/8/layout/vList3#1"/>
    <dgm:cxn modelId="{45FEC7BE-106D-7F46-93A3-4244A3325987}" srcId="{FD6DCB25-C980-354C-9E50-6AA4032615E0}" destId="{29C7F550-209D-BF4B-9E10-A3FAC9383F5E}" srcOrd="1" destOrd="0" parTransId="{51E63405-8D36-AE48-BE74-5B99C2019C23}" sibTransId="{74D758F9-5239-094F-9B6D-E756E456B747}"/>
    <dgm:cxn modelId="{909F7381-B5CD-B440-B5C7-F58C11F4D286}" type="presOf" srcId="{D3BCC84E-00CA-C745-9482-DEF3DF468F65}" destId="{CF96E3E2-1F6A-E940-8405-4BAA3E193625}" srcOrd="0" destOrd="0" presId="urn:microsoft.com/office/officeart/2005/8/layout/vList3#1"/>
    <dgm:cxn modelId="{9F4E7003-36EC-6541-ACC6-E0C2283279C7}" type="presOf" srcId="{FD6DCB25-C980-354C-9E50-6AA4032615E0}" destId="{19629F56-CAA0-9343-B1C7-A7D451806464}" srcOrd="0" destOrd="0" presId="urn:microsoft.com/office/officeart/2005/8/layout/vList3#1"/>
    <dgm:cxn modelId="{361879A7-11D6-C343-B5C8-380B7F9D05A8}" type="presParOf" srcId="{19629F56-CAA0-9343-B1C7-A7D451806464}" destId="{B114CB4B-91EE-C045-8EC9-F4029E38C3A6}" srcOrd="0" destOrd="0" presId="urn:microsoft.com/office/officeart/2005/8/layout/vList3#1"/>
    <dgm:cxn modelId="{EFFE44CD-5C4C-724C-A1C9-F0889E15AB21}" type="presParOf" srcId="{B114CB4B-91EE-C045-8EC9-F4029E38C3A6}" destId="{25FB5150-A399-6B46-84A9-5D02ECF528E6}" srcOrd="0" destOrd="0" presId="urn:microsoft.com/office/officeart/2005/8/layout/vList3#1"/>
    <dgm:cxn modelId="{56451333-2655-544F-95AD-22DF7AC25BD3}" type="presParOf" srcId="{B114CB4B-91EE-C045-8EC9-F4029E38C3A6}" destId="{344F7AD9-66C6-EB41-9FB7-6536818EC820}" srcOrd="1" destOrd="0" presId="urn:microsoft.com/office/officeart/2005/8/layout/vList3#1"/>
    <dgm:cxn modelId="{DEF99AB8-5D94-834D-8153-A0958D3C7435}" type="presParOf" srcId="{19629F56-CAA0-9343-B1C7-A7D451806464}" destId="{92C2DE57-71A6-4A49-869C-2ED5435A1E09}" srcOrd="1" destOrd="0" presId="urn:microsoft.com/office/officeart/2005/8/layout/vList3#1"/>
    <dgm:cxn modelId="{BA69E1EB-D25A-6B48-9588-4C5FEF1AF2BA}" type="presParOf" srcId="{19629F56-CAA0-9343-B1C7-A7D451806464}" destId="{84C33AA2-29D9-7749-A03D-DBB5CED0CDE9}" srcOrd="2" destOrd="0" presId="urn:microsoft.com/office/officeart/2005/8/layout/vList3#1"/>
    <dgm:cxn modelId="{E70E3FE8-F489-1549-AB6A-88B6963614C6}" type="presParOf" srcId="{84C33AA2-29D9-7749-A03D-DBB5CED0CDE9}" destId="{2D6B9A19-D443-7A47-9C1A-7F24FA98DEC2}" srcOrd="0" destOrd="0" presId="urn:microsoft.com/office/officeart/2005/8/layout/vList3#1"/>
    <dgm:cxn modelId="{23199853-1CF8-D44E-A711-044E7C6817AE}" type="presParOf" srcId="{84C33AA2-29D9-7749-A03D-DBB5CED0CDE9}" destId="{8A2A432E-9554-4E49-A8D1-17624BEE6E92}" srcOrd="1" destOrd="0" presId="urn:microsoft.com/office/officeart/2005/8/layout/vList3#1"/>
    <dgm:cxn modelId="{EEE9F114-5B28-1140-8A74-98F46A1A9C7F}" type="presParOf" srcId="{19629F56-CAA0-9343-B1C7-A7D451806464}" destId="{37A614D8-3400-C446-9A50-D2E53F6C2082}" srcOrd="3" destOrd="0" presId="urn:microsoft.com/office/officeart/2005/8/layout/vList3#1"/>
    <dgm:cxn modelId="{98A2ACF0-0A0B-D04C-B34A-C375CAA598D6}" type="presParOf" srcId="{19629F56-CAA0-9343-B1C7-A7D451806464}" destId="{3A58AB79-7396-0244-8809-9DE13ABAF975}" srcOrd="4" destOrd="0" presId="urn:microsoft.com/office/officeart/2005/8/layout/vList3#1"/>
    <dgm:cxn modelId="{C1773D52-00AE-2A4F-BEE7-7DBD9F53257B}" type="presParOf" srcId="{3A58AB79-7396-0244-8809-9DE13ABAF975}" destId="{16A0EB0B-2F4F-F641-94CC-4B7F320D09E3}" srcOrd="0" destOrd="0" presId="urn:microsoft.com/office/officeart/2005/8/layout/vList3#1"/>
    <dgm:cxn modelId="{A62F990C-4CE3-B941-84B9-6AD97F980AB0}" type="presParOf" srcId="{3A58AB79-7396-0244-8809-9DE13ABAF975}" destId="{CF96E3E2-1F6A-E940-8405-4BAA3E193625}" srcOrd="1" destOrd="0" presId="urn:microsoft.com/office/officeart/2005/8/layout/vList3#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F3364-F312-B949-B41F-A97A9DABD12E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352E22-BB4B-6E4F-B83F-1127210F778C}">
      <dgm:prSet phldrT="[Text]"/>
      <dgm:spPr/>
      <dgm:t>
        <a:bodyPr/>
        <a:lstStyle/>
        <a:p>
          <a:r>
            <a:rPr lang="en-US" dirty="0" smtClean="0"/>
            <a:t>January – March: Informational Sessions at WSU </a:t>
          </a:r>
          <a:endParaRPr lang="en-US" dirty="0"/>
        </a:p>
      </dgm:t>
    </dgm:pt>
    <dgm:pt modelId="{88FB002E-6ABC-DF4B-AAAE-3DE8D906E8DA}" type="parTrans" cxnId="{A8FA99C6-3E13-5340-94A7-42929FA9F2A3}">
      <dgm:prSet/>
      <dgm:spPr/>
      <dgm:t>
        <a:bodyPr/>
        <a:lstStyle/>
        <a:p>
          <a:endParaRPr lang="en-US"/>
        </a:p>
      </dgm:t>
    </dgm:pt>
    <dgm:pt modelId="{7F66D820-F4B0-7A4C-9CBC-1E96E92431BF}" type="sibTrans" cxnId="{A8FA99C6-3E13-5340-94A7-42929FA9F2A3}">
      <dgm:prSet/>
      <dgm:spPr/>
      <dgm:t>
        <a:bodyPr/>
        <a:lstStyle/>
        <a:p>
          <a:endParaRPr lang="en-US"/>
        </a:p>
      </dgm:t>
    </dgm:pt>
    <dgm:pt modelId="{2D8CD0C4-1D06-2842-B1A4-3E44A8D1285F}">
      <dgm:prSet phldrT="[Text]"/>
      <dgm:spPr/>
      <dgm:t>
        <a:bodyPr/>
        <a:lstStyle/>
        <a:p>
          <a:r>
            <a:rPr lang="en-US" dirty="0" smtClean="0"/>
            <a:t>March – May: Interviews of Interested students </a:t>
          </a:r>
          <a:endParaRPr lang="en-US" dirty="0"/>
        </a:p>
      </dgm:t>
    </dgm:pt>
    <dgm:pt modelId="{462A3B2F-1831-AB44-A454-4575695A05CF}" type="parTrans" cxnId="{423D23CF-5AE4-1F47-BBBA-EA782CB4338B}">
      <dgm:prSet/>
      <dgm:spPr/>
      <dgm:t>
        <a:bodyPr/>
        <a:lstStyle/>
        <a:p>
          <a:endParaRPr lang="en-US"/>
        </a:p>
      </dgm:t>
    </dgm:pt>
    <dgm:pt modelId="{533C45DB-0723-3E4C-9B6D-B96F77035854}" type="sibTrans" cxnId="{423D23CF-5AE4-1F47-BBBA-EA782CB4338B}">
      <dgm:prSet/>
      <dgm:spPr/>
      <dgm:t>
        <a:bodyPr/>
        <a:lstStyle/>
        <a:p>
          <a:endParaRPr lang="en-US"/>
        </a:p>
      </dgm:t>
    </dgm:pt>
    <dgm:pt modelId="{DC231752-A57F-0D4B-A851-9CFF196A642A}">
      <dgm:prSet phldrT="[Text]"/>
      <dgm:spPr/>
      <dgm:t>
        <a:bodyPr/>
        <a:lstStyle/>
        <a:p>
          <a:r>
            <a:rPr lang="en-US" dirty="0" smtClean="0"/>
            <a:t>May: Site Visit to RFK Lancaster Campus </a:t>
          </a:r>
          <a:endParaRPr lang="en-US" dirty="0"/>
        </a:p>
      </dgm:t>
    </dgm:pt>
    <dgm:pt modelId="{BD0618A6-3E7C-4549-A99C-9A64C15FD5F8}" type="parTrans" cxnId="{8A0DB01B-DF4B-534C-B39E-99ACE392810A}">
      <dgm:prSet/>
      <dgm:spPr/>
      <dgm:t>
        <a:bodyPr/>
        <a:lstStyle/>
        <a:p>
          <a:endParaRPr lang="en-US"/>
        </a:p>
      </dgm:t>
    </dgm:pt>
    <dgm:pt modelId="{DE0097F2-9812-1141-97CE-96AA969C0D76}" type="sibTrans" cxnId="{8A0DB01B-DF4B-534C-B39E-99ACE392810A}">
      <dgm:prSet/>
      <dgm:spPr/>
      <dgm:t>
        <a:bodyPr/>
        <a:lstStyle/>
        <a:p>
          <a:endParaRPr lang="en-US"/>
        </a:p>
      </dgm:t>
    </dgm:pt>
    <dgm:pt modelId="{D2271272-E519-2346-A9FE-9CB155EAF547}">
      <dgm:prSet phldrT="[Text]"/>
      <dgm:spPr/>
      <dgm:t>
        <a:bodyPr/>
        <a:lstStyle/>
        <a:p>
          <a:r>
            <a:rPr lang="en-US" dirty="0" smtClean="0"/>
            <a:t>On-Going: Filing for Internships with Department </a:t>
          </a:r>
          <a:endParaRPr lang="en-US" dirty="0"/>
        </a:p>
      </dgm:t>
    </dgm:pt>
    <dgm:pt modelId="{EC82E121-B9D4-A64A-9584-9AD7CB390B77}" type="parTrans" cxnId="{40FCF1A0-7BAD-4048-816F-50791C64E3DE}">
      <dgm:prSet/>
      <dgm:spPr/>
      <dgm:t>
        <a:bodyPr/>
        <a:lstStyle/>
        <a:p>
          <a:endParaRPr lang="en-US"/>
        </a:p>
      </dgm:t>
    </dgm:pt>
    <dgm:pt modelId="{EF98088F-61D2-9145-BAE6-3BD2F2D7A0CD}" type="sibTrans" cxnId="{40FCF1A0-7BAD-4048-816F-50791C64E3DE}">
      <dgm:prSet/>
      <dgm:spPr/>
      <dgm:t>
        <a:bodyPr/>
        <a:lstStyle/>
        <a:p>
          <a:endParaRPr lang="en-US"/>
        </a:p>
      </dgm:t>
    </dgm:pt>
    <dgm:pt modelId="{ED5269A5-5EF4-F44F-BADD-3FE0C10AB838}">
      <dgm:prSet phldrT="[Text]"/>
      <dgm:spPr/>
      <dgm:t>
        <a:bodyPr/>
        <a:lstStyle/>
        <a:p>
          <a:r>
            <a:rPr lang="en-US" dirty="0" smtClean="0"/>
            <a:t>June – August Summer-long Training </a:t>
          </a:r>
          <a:endParaRPr lang="en-US" dirty="0"/>
        </a:p>
      </dgm:t>
    </dgm:pt>
    <dgm:pt modelId="{293A6C6C-C286-C148-8C83-12F5E8D13B47}" type="parTrans" cxnId="{58EE88C6-4E85-EC4C-A2EC-8FC81741596A}">
      <dgm:prSet/>
      <dgm:spPr/>
      <dgm:t>
        <a:bodyPr/>
        <a:lstStyle/>
        <a:p>
          <a:endParaRPr lang="en-US"/>
        </a:p>
      </dgm:t>
    </dgm:pt>
    <dgm:pt modelId="{B608C214-3EDE-6245-A7B4-3D8121C6A91C}" type="sibTrans" cxnId="{58EE88C6-4E85-EC4C-A2EC-8FC81741596A}">
      <dgm:prSet/>
      <dgm:spPr/>
      <dgm:t>
        <a:bodyPr/>
        <a:lstStyle/>
        <a:p>
          <a:endParaRPr lang="en-US"/>
        </a:p>
      </dgm:t>
    </dgm:pt>
    <dgm:pt modelId="{9E1B73A0-B255-2C4D-9327-8AF98D1C08FF}" type="pres">
      <dgm:prSet presAssocID="{314F3364-F312-B949-B41F-A97A9DABD1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D2DB1B-3F47-6047-AC1F-00A33E90D02A}" type="pres">
      <dgm:prSet presAssocID="{FA352E22-BB4B-6E4F-B83F-1127210F778C}" presName="dummy" presStyleCnt="0"/>
      <dgm:spPr/>
    </dgm:pt>
    <dgm:pt modelId="{07DA56E5-D9BE-4246-8BA6-62E646C6452A}" type="pres">
      <dgm:prSet presAssocID="{FA352E22-BB4B-6E4F-B83F-1127210F778C}" presName="node" presStyleLbl="revTx" presStyleIdx="0" presStyleCnt="5" custScaleX="128019" custRadScaleRad="107117" custRadScaleInc="26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690E0-72ED-F244-B46E-DFBE3D41A43A}" type="pres">
      <dgm:prSet presAssocID="{7F66D820-F4B0-7A4C-9CBC-1E96E92431BF}" presName="sibTrans" presStyleLbl="node1" presStyleIdx="0" presStyleCnt="5"/>
      <dgm:spPr/>
      <dgm:t>
        <a:bodyPr/>
        <a:lstStyle/>
        <a:p>
          <a:endParaRPr lang="en-US"/>
        </a:p>
      </dgm:t>
    </dgm:pt>
    <dgm:pt modelId="{88496F8D-3DDB-2D42-BF37-6D025B40682E}" type="pres">
      <dgm:prSet presAssocID="{2D8CD0C4-1D06-2842-B1A4-3E44A8D1285F}" presName="dummy" presStyleCnt="0"/>
      <dgm:spPr/>
    </dgm:pt>
    <dgm:pt modelId="{037664CD-6E7E-704A-97FE-4624A00A7A5E}" type="pres">
      <dgm:prSet presAssocID="{2D8CD0C4-1D06-2842-B1A4-3E44A8D1285F}" presName="node" presStyleLbl="revTx" presStyleIdx="1" presStyleCnt="5" custScaleX="141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7A612-3142-0045-AD4E-A12872B51429}" type="pres">
      <dgm:prSet presAssocID="{533C45DB-0723-3E4C-9B6D-B96F77035854}" presName="sibTrans" presStyleLbl="node1" presStyleIdx="1" presStyleCnt="5" custLinFactNeighborX="-832" custLinFactNeighborY="1491"/>
      <dgm:spPr/>
      <dgm:t>
        <a:bodyPr/>
        <a:lstStyle/>
        <a:p>
          <a:endParaRPr lang="en-US"/>
        </a:p>
      </dgm:t>
    </dgm:pt>
    <dgm:pt modelId="{DD307DA1-A5DF-664E-A4BC-8DAB89F9C8C7}" type="pres">
      <dgm:prSet presAssocID="{DC231752-A57F-0D4B-A851-9CFF196A642A}" presName="dummy" presStyleCnt="0"/>
      <dgm:spPr/>
    </dgm:pt>
    <dgm:pt modelId="{7F5B159B-9E1F-994F-8502-963514524996}" type="pres">
      <dgm:prSet presAssocID="{DC231752-A57F-0D4B-A851-9CFF196A642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6B925-0738-0F4A-8C57-470862F14ED8}" type="pres">
      <dgm:prSet presAssocID="{DE0097F2-9812-1141-97CE-96AA969C0D76}" presName="sibTrans" presStyleLbl="node1" presStyleIdx="2" presStyleCnt="5"/>
      <dgm:spPr/>
      <dgm:t>
        <a:bodyPr/>
        <a:lstStyle/>
        <a:p>
          <a:endParaRPr lang="en-US"/>
        </a:p>
      </dgm:t>
    </dgm:pt>
    <dgm:pt modelId="{C40EC78F-9A98-3347-AAF4-26C63FEDBEED}" type="pres">
      <dgm:prSet presAssocID="{D2271272-E519-2346-A9FE-9CB155EAF547}" presName="dummy" presStyleCnt="0"/>
      <dgm:spPr/>
    </dgm:pt>
    <dgm:pt modelId="{B5F0A6EF-6F67-5847-8235-D5250D51B91B}" type="pres">
      <dgm:prSet presAssocID="{D2271272-E519-2346-A9FE-9CB155EAF54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8D899-406A-4345-8B84-B9F9AA5FB28F}" type="pres">
      <dgm:prSet presAssocID="{EF98088F-61D2-9145-BAE6-3BD2F2D7A0CD}" presName="sibTrans" presStyleLbl="node1" presStyleIdx="3" presStyleCnt="5"/>
      <dgm:spPr/>
      <dgm:t>
        <a:bodyPr/>
        <a:lstStyle/>
        <a:p>
          <a:endParaRPr lang="en-US"/>
        </a:p>
      </dgm:t>
    </dgm:pt>
    <dgm:pt modelId="{6892A7C1-4278-344F-9230-DA466F8ACACE}" type="pres">
      <dgm:prSet presAssocID="{ED5269A5-5EF4-F44F-BADD-3FE0C10AB838}" presName="dummy" presStyleCnt="0"/>
      <dgm:spPr/>
    </dgm:pt>
    <dgm:pt modelId="{69C94CC7-057D-484A-85DA-41E4B1B8BE22}" type="pres">
      <dgm:prSet presAssocID="{ED5269A5-5EF4-F44F-BADD-3FE0C10AB838}" presName="node" presStyleLbl="revTx" presStyleIdx="4" presStyleCnt="5" custScaleX="128019" custRadScaleRad="100261" custRadScaleInc="-19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E787E-1846-4049-B38B-6355A787A431}" type="pres">
      <dgm:prSet presAssocID="{B608C214-3EDE-6245-A7B4-3D8121C6A91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9D04677-B315-914B-9A12-99FBD0439954}" type="presOf" srcId="{DC231752-A57F-0D4B-A851-9CFF196A642A}" destId="{7F5B159B-9E1F-994F-8502-963514524996}" srcOrd="0" destOrd="0" presId="urn:microsoft.com/office/officeart/2005/8/layout/cycle1"/>
    <dgm:cxn modelId="{B2ADBF55-FBC5-8740-A3C6-709175AA4650}" type="presOf" srcId="{533C45DB-0723-3E4C-9B6D-B96F77035854}" destId="{4087A612-3142-0045-AD4E-A12872B51429}" srcOrd="0" destOrd="0" presId="urn:microsoft.com/office/officeart/2005/8/layout/cycle1"/>
    <dgm:cxn modelId="{423D23CF-5AE4-1F47-BBBA-EA782CB4338B}" srcId="{314F3364-F312-B949-B41F-A97A9DABD12E}" destId="{2D8CD0C4-1D06-2842-B1A4-3E44A8D1285F}" srcOrd="1" destOrd="0" parTransId="{462A3B2F-1831-AB44-A454-4575695A05CF}" sibTransId="{533C45DB-0723-3E4C-9B6D-B96F77035854}"/>
    <dgm:cxn modelId="{5E1DA5B8-C7D2-814B-8E39-2122F18A81D1}" type="presOf" srcId="{7F66D820-F4B0-7A4C-9CBC-1E96E92431BF}" destId="{D46690E0-72ED-F244-B46E-DFBE3D41A43A}" srcOrd="0" destOrd="0" presId="urn:microsoft.com/office/officeart/2005/8/layout/cycle1"/>
    <dgm:cxn modelId="{8A0DB01B-DF4B-534C-B39E-99ACE392810A}" srcId="{314F3364-F312-B949-B41F-A97A9DABD12E}" destId="{DC231752-A57F-0D4B-A851-9CFF196A642A}" srcOrd="2" destOrd="0" parTransId="{BD0618A6-3E7C-4549-A99C-9A64C15FD5F8}" sibTransId="{DE0097F2-9812-1141-97CE-96AA969C0D76}"/>
    <dgm:cxn modelId="{E53CF854-F84F-A54E-80D8-BE5AB9245142}" type="presOf" srcId="{ED5269A5-5EF4-F44F-BADD-3FE0C10AB838}" destId="{69C94CC7-057D-484A-85DA-41E4B1B8BE22}" srcOrd="0" destOrd="0" presId="urn:microsoft.com/office/officeart/2005/8/layout/cycle1"/>
    <dgm:cxn modelId="{40FCF1A0-7BAD-4048-816F-50791C64E3DE}" srcId="{314F3364-F312-B949-B41F-A97A9DABD12E}" destId="{D2271272-E519-2346-A9FE-9CB155EAF547}" srcOrd="3" destOrd="0" parTransId="{EC82E121-B9D4-A64A-9584-9AD7CB390B77}" sibTransId="{EF98088F-61D2-9145-BAE6-3BD2F2D7A0CD}"/>
    <dgm:cxn modelId="{5ECD0D40-8A2F-A24A-B369-F0D810E20851}" type="presOf" srcId="{314F3364-F312-B949-B41F-A97A9DABD12E}" destId="{9E1B73A0-B255-2C4D-9327-8AF98D1C08FF}" srcOrd="0" destOrd="0" presId="urn:microsoft.com/office/officeart/2005/8/layout/cycle1"/>
    <dgm:cxn modelId="{A8FA99C6-3E13-5340-94A7-42929FA9F2A3}" srcId="{314F3364-F312-B949-B41F-A97A9DABD12E}" destId="{FA352E22-BB4B-6E4F-B83F-1127210F778C}" srcOrd="0" destOrd="0" parTransId="{88FB002E-6ABC-DF4B-AAAE-3DE8D906E8DA}" sibTransId="{7F66D820-F4B0-7A4C-9CBC-1E96E92431BF}"/>
    <dgm:cxn modelId="{45FD0F9E-0A3A-384E-B9E9-A6542A75B432}" type="presOf" srcId="{2D8CD0C4-1D06-2842-B1A4-3E44A8D1285F}" destId="{037664CD-6E7E-704A-97FE-4624A00A7A5E}" srcOrd="0" destOrd="0" presId="urn:microsoft.com/office/officeart/2005/8/layout/cycle1"/>
    <dgm:cxn modelId="{6973D652-BDDD-F040-8480-BB2183BB58AE}" type="presOf" srcId="{D2271272-E519-2346-A9FE-9CB155EAF547}" destId="{B5F0A6EF-6F67-5847-8235-D5250D51B91B}" srcOrd="0" destOrd="0" presId="urn:microsoft.com/office/officeart/2005/8/layout/cycle1"/>
    <dgm:cxn modelId="{5768A925-5821-F849-AD7D-FF5444986045}" type="presOf" srcId="{EF98088F-61D2-9145-BAE6-3BD2F2D7A0CD}" destId="{8D68D899-406A-4345-8B84-B9F9AA5FB28F}" srcOrd="0" destOrd="0" presId="urn:microsoft.com/office/officeart/2005/8/layout/cycle1"/>
    <dgm:cxn modelId="{2D84BEA2-995D-4D41-ABF2-8F2FC94C5B1B}" type="presOf" srcId="{FA352E22-BB4B-6E4F-B83F-1127210F778C}" destId="{07DA56E5-D9BE-4246-8BA6-62E646C6452A}" srcOrd="0" destOrd="0" presId="urn:microsoft.com/office/officeart/2005/8/layout/cycle1"/>
    <dgm:cxn modelId="{58EE88C6-4E85-EC4C-A2EC-8FC81741596A}" srcId="{314F3364-F312-B949-B41F-A97A9DABD12E}" destId="{ED5269A5-5EF4-F44F-BADD-3FE0C10AB838}" srcOrd="4" destOrd="0" parTransId="{293A6C6C-C286-C148-8C83-12F5E8D13B47}" sibTransId="{B608C214-3EDE-6245-A7B4-3D8121C6A91C}"/>
    <dgm:cxn modelId="{D5256C09-3CBA-7A46-821F-D15D5E139BE8}" type="presOf" srcId="{DE0097F2-9812-1141-97CE-96AA969C0D76}" destId="{0E16B925-0738-0F4A-8C57-470862F14ED8}" srcOrd="0" destOrd="0" presId="urn:microsoft.com/office/officeart/2005/8/layout/cycle1"/>
    <dgm:cxn modelId="{9D4F7D90-69B0-7D4E-9EB3-55AD8871F4C5}" type="presOf" srcId="{B608C214-3EDE-6245-A7B4-3D8121C6A91C}" destId="{C7BE787E-1846-4049-B38B-6355A787A431}" srcOrd="0" destOrd="0" presId="urn:microsoft.com/office/officeart/2005/8/layout/cycle1"/>
    <dgm:cxn modelId="{B7BB6D42-DF61-974E-ADD4-FA0525797ED9}" type="presParOf" srcId="{9E1B73A0-B255-2C4D-9327-8AF98D1C08FF}" destId="{EDD2DB1B-3F47-6047-AC1F-00A33E90D02A}" srcOrd="0" destOrd="0" presId="urn:microsoft.com/office/officeart/2005/8/layout/cycle1"/>
    <dgm:cxn modelId="{FCD9B414-9574-A241-9B0E-C499A3593B0E}" type="presParOf" srcId="{9E1B73A0-B255-2C4D-9327-8AF98D1C08FF}" destId="{07DA56E5-D9BE-4246-8BA6-62E646C6452A}" srcOrd="1" destOrd="0" presId="urn:microsoft.com/office/officeart/2005/8/layout/cycle1"/>
    <dgm:cxn modelId="{88C2F946-7FDB-2348-AC12-CA120DC3E09B}" type="presParOf" srcId="{9E1B73A0-B255-2C4D-9327-8AF98D1C08FF}" destId="{D46690E0-72ED-F244-B46E-DFBE3D41A43A}" srcOrd="2" destOrd="0" presId="urn:microsoft.com/office/officeart/2005/8/layout/cycle1"/>
    <dgm:cxn modelId="{848B91BB-4543-9144-AED7-B471DB25C651}" type="presParOf" srcId="{9E1B73A0-B255-2C4D-9327-8AF98D1C08FF}" destId="{88496F8D-3DDB-2D42-BF37-6D025B40682E}" srcOrd="3" destOrd="0" presId="urn:microsoft.com/office/officeart/2005/8/layout/cycle1"/>
    <dgm:cxn modelId="{C14DC278-57CB-1145-B23B-A2E94621FA33}" type="presParOf" srcId="{9E1B73A0-B255-2C4D-9327-8AF98D1C08FF}" destId="{037664CD-6E7E-704A-97FE-4624A00A7A5E}" srcOrd="4" destOrd="0" presId="urn:microsoft.com/office/officeart/2005/8/layout/cycle1"/>
    <dgm:cxn modelId="{708CCB5D-B42E-D742-AC81-04C96F9EC743}" type="presParOf" srcId="{9E1B73A0-B255-2C4D-9327-8AF98D1C08FF}" destId="{4087A612-3142-0045-AD4E-A12872B51429}" srcOrd="5" destOrd="0" presId="urn:microsoft.com/office/officeart/2005/8/layout/cycle1"/>
    <dgm:cxn modelId="{A7BF6102-A056-3540-9360-A671278829EF}" type="presParOf" srcId="{9E1B73A0-B255-2C4D-9327-8AF98D1C08FF}" destId="{DD307DA1-A5DF-664E-A4BC-8DAB89F9C8C7}" srcOrd="6" destOrd="0" presId="urn:microsoft.com/office/officeart/2005/8/layout/cycle1"/>
    <dgm:cxn modelId="{8E8C6414-F516-A84B-9516-4074672B21DA}" type="presParOf" srcId="{9E1B73A0-B255-2C4D-9327-8AF98D1C08FF}" destId="{7F5B159B-9E1F-994F-8502-963514524996}" srcOrd="7" destOrd="0" presId="urn:microsoft.com/office/officeart/2005/8/layout/cycle1"/>
    <dgm:cxn modelId="{2F022853-68D7-0F4A-81B0-4E0EA369A75F}" type="presParOf" srcId="{9E1B73A0-B255-2C4D-9327-8AF98D1C08FF}" destId="{0E16B925-0738-0F4A-8C57-470862F14ED8}" srcOrd="8" destOrd="0" presId="urn:microsoft.com/office/officeart/2005/8/layout/cycle1"/>
    <dgm:cxn modelId="{D2E5F5F9-4E87-0940-9345-936E486F44C3}" type="presParOf" srcId="{9E1B73A0-B255-2C4D-9327-8AF98D1C08FF}" destId="{C40EC78F-9A98-3347-AAF4-26C63FEDBEED}" srcOrd="9" destOrd="0" presId="urn:microsoft.com/office/officeart/2005/8/layout/cycle1"/>
    <dgm:cxn modelId="{9482407E-E2CC-1A49-9753-B6BCD1A0EFC6}" type="presParOf" srcId="{9E1B73A0-B255-2C4D-9327-8AF98D1C08FF}" destId="{B5F0A6EF-6F67-5847-8235-D5250D51B91B}" srcOrd="10" destOrd="0" presId="urn:microsoft.com/office/officeart/2005/8/layout/cycle1"/>
    <dgm:cxn modelId="{3A4DC206-1FCC-DF49-932D-D8C0B7DD520A}" type="presParOf" srcId="{9E1B73A0-B255-2C4D-9327-8AF98D1C08FF}" destId="{8D68D899-406A-4345-8B84-B9F9AA5FB28F}" srcOrd="11" destOrd="0" presId="urn:microsoft.com/office/officeart/2005/8/layout/cycle1"/>
    <dgm:cxn modelId="{B3B53411-52BC-B84E-BB07-89245ED502EF}" type="presParOf" srcId="{9E1B73A0-B255-2C4D-9327-8AF98D1C08FF}" destId="{6892A7C1-4278-344F-9230-DA466F8ACACE}" srcOrd="12" destOrd="0" presId="urn:microsoft.com/office/officeart/2005/8/layout/cycle1"/>
    <dgm:cxn modelId="{2D7C54DE-0EA7-4F42-8C7C-70CDD078AFC4}" type="presParOf" srcId="{9E1B73A0-B255-2C4D-9327-8AF98D1C08FF}" destId="{69C94CC7-057D-484A-85DA-41E4B1B8BE22}" srcOrd="13" destOrd="0" presId="urn:microsoft.com/office/officeart/2005/8/layout/cycle1"/>
    <dgm:cxn modelId="{3C73C67F-43CB-254E-A02C-5293A2D3810C}" type="presParOf" srcId="{9E1B73A0-B255-2C4D-9327-8AF98D1C08FF}" destId="{C7BE787E-1846-4049-B38B-6355A787A43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BE0CE1-63AE-9F4A-B4F7-4CF68DECD90B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F48AC-AFBB-A142-B920-D8C281BEFE19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/>
              <a:cs typeface="Arial"/>
            </a:rPr>
            <a:t>+</a:t>
          </a:r>
        </a:p>
        <a:p>
          <a:r>
            <a:rPr lang="en-US" sz="2000" dirty="0" smtClean="0">
              <a:solidFill>
                <a:schemeClr val="tx1"/>
              </a:solidFill>
              <a:latin typeface="Arial"/>
              <a:cs typeface="Arial"/>
            </a:rPr>
            <a:t>for RFK</a:t>
          </a:r>
          <a:endParaRPr lang="en-US" sz="2000" dirty="0">
            <a:solidFill>
              <a:schemeClr val="tx1"/>
            </a:solidFill>
            <a:latin typeface="Arial"/>
            <a:cs typeface="Arial"/>
          </a:endParaRPr>
        </a:p>
      </dgm:t>
    </dgm:pt>
    <dgm:pt modelId="{9B0EA1BD-BDC2-824E-8F7D-6B180462C7BF}" type="parTrans" cxnId="{2079703D-7065-044B-BCE9-39A6ABD99598}">
      <dgm:prSet/>
      <dgm:spPr/>
      <dgm:t>
        <a:bodyPr/>
        <a:lstStyle/>
        <a:p>
          <a:endParaRPr lang="en-US"/>
        </a:p>
      </dgm:t>
    </dgm:pt>
    <dgm:pt modelId="{FB1FCEE4-1000-524C-B406-DC66A169B90D}" type="sibTrans" cxnId="{2079703D-7065-044B-BCE9-39A6ABD99598}">
      <dgm:prSet/>
      <dgm:spPr/>
      <dgm:t>
        <a:bodyPr/>
        <a:lstStyle/>
        <a:p>
          <a:endParaRPr lang="en-US"/>
        </a:p>
      </dgm:t>
    </dgm:pt>
    <dgm:pt modelId="{58B0FA82-E35D-C649-9884-0B2DCBA2AE2A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An educated workforce </a:t>
          </a:r>
          <a:endParaRPr lang="en-US" sz="2000" dirty="0">
            <a:latin typeface="Arial"/>
            <a:cs typeface="Arial"/>
          </a:endParaRPr>
        </a:p>
      </dgm:t>
    </dgm:pt>
    <dgm:pt modelId="{4DDEB119-2243-694C-B71E-0A60584636BB}" type="parTrans" cxnId="{9F41E62D-ED81-E048-AC46-2F9FEA9EAA4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97CBD8B-D181-5F41-9A8D-3F5A51C9E337}" type="sibTrans" cxnId="{9F41E62D-ED81-E048-AC46-2F9FEA9EAA47}">
      <dgm:prSet/>
      <dgm:spPr/>
      <dgm:t>
        <a:bodyPr/>
        <a:lstStyle/>
        <a:p>
          <a:endParaRPr lang="en-US"/>
        </a:p>
      </dgm:t>
    </dgm:pt>
    <dgm:pt modelId="{DC82D71F-9127-FD48-B38E-B5DEE1EB2D60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Flexibility in filling weekend and evening shifts</a:t>
          </a:r>
          <a:endParaRPr lang="en-US" sz="2000" dirty="0">
            <a:latin typeface="Arial"/>
            <a:cs typeface="Arial"/>
          </a:endParaRPr>
        </a:p>
      </dgm:t>
    </dgm:pt>
    <dgm:pt modelId="{5231E27A-A6AD-2146-8585-1C6424743229}" type="parTrans" cxnId="{316A8F2C-9B70-A341-814D-259454CD18C3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BBCD580A-8C7E-BC42-9A6B-27267A44F6B5}" type="sibTrans" cxnId="{316A8F2C-9B70-A341-814D-259454CD18C3}">
      <dgm:prSet/>
      <dgm:spPr/>
      <dgm:t>
        <a:bodyPr/>
        <a:lstStyle/>
        <a:p>
          <a:endParaRPr lang="en-US"/>
        </a:p>
      </dgm:t>
    </dgm:pt>
    <dgm:pt modelId="{16A4FB03-E945-FA4E-9F73-C587D9CA8A40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A more stable workforce and reduction in turnover</a:t>
          </a:r>
          <a:endParaRPr lang="en-US" sz="2000" dirty="0">
            <a:latin typeface="Arial"/>
            <a:cs typeface="Arial"/>
          </a:endParaRPr>
        </a:p>
      </dgm:t>
    </dgm:pt>
    <dgm:pt modelId="{CC62A839-79CD-0741-A259-784C168C6CF8}" type="parTrans" cxnId="{E7FC4F66-0DBD-464E-9BA9-D6F0A141EC14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AE3E504-0B86-2243-82E1-0682FA97C4BA}" type="sibTrans" cxnId="{E7FC4F66-0DBD-464E-9BA9-D6F0A141EC14}">
      <dgm:prSet/>
      <dgm:spPr/>
      <dgm:t>
        <a:bodyPr/>
        <a:lstStyle/>
        <a:p>
          <a:endParaRPr lang="en-US"/>
        </a:p>
      </dgm:t>
    </dgm:pt>
    <dgm:pt modelId="{860BF968-DCC7-EA4B-AE57-E42BF37052CF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Employees on fast track for promotion</a:t>
          </a:r>
          <a:endParaRPr lang="en-US" sz="2000" dirty="0">
            <a:latin typeface="Arial"/>
            <a:cs typeface="Arial"/>
          </a:endParaRPr>
        </a:p>
      </dgm:t>
    </dgm:pt>
    <dgm:pt modelId="{A1E0F398-BA65-914B-ABE0-8DEEDD6F99D3}" type="parTrans" cxnId="{E5EB91D8-7C7F-EF45-9870-27DC038091B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9E5C6B3-CADA-904A-B91C-8A8F90996C1E}" type="sibTrans" cxnId="{E5EB91D8-7C7F-EF45-9870-27DC038091BF}">
      <dgm:prSet/>
      <dgm:spPr/>
      <dgm:t>
        <a:bodyPr/>
        <a:lstStyle/>
        <a:p>
          <a:endParaRPr lang="en-US"/>
        </a:p>
      </dgm:t>
    </dgm:pt>
    <dgm:pt modelId="{FC6E4CBF-83C1-0948-960F-8B528734CEB0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Recent graduates familiar with the system</a:t>
          </a:r>
          <a:endParaRPr lang="en-US" sz="2000" dirty="0">
            <a:latin typeface="Arial"/>
            <a:cs typeface="Arial"/>
          </a:endParaRPr>
        </a:p>
      </dgm:t>
    </dgm:pt>
    <dgm:pt modelId="{12D3435F-171C-2E42-B0A0-72455E68C52B}" type="parTrans" cxnId="{9CB94D9A-7A69-324B-8B01-BDE6319655E8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A51ABF4-5DF2-EC4F-874A-87EDA978C41B}" type="sibTrans" cxnId="{9CB94D9A-7A69-324B-8B01-BDE6319655E8}">
      <dgm:prSet/>
      <dgm:spPr/>
      <dgm:t>
        <a:bodyPr/>
        <a:lstStyle/>
        <a:p>
          <a:endParaRPr lang="en-US"/>
        </a:p>
      </dgm:t>
    </dgm:pt>
    <dgm:pt modelId="{067CC133-4DE8-F34A-8FB5-0F9624AC7A2F}" type="pres">
      <dgm:prSet presAssocID="{53BE0CE1-63AE-9F4A-B4F7-4CF68DECD9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C136F-4CD4-A74A-8A5F-84C775CFCEAF}" type="pres">
      <dgm:prSet presAssocID="{19AF48AC-AFBB-A142-B920-D8C281BEFE19}" presName="centerShape" presStyleLbl="node0" presStyleIdx="0" presStyleCnt="1"/>
      <dgm:spPr/>
      <dgm:t>
        <a:bodyPr/>
        <a:lstStyle/>
        <a:p>
          <a:endParaRPr lang="en-US"/>
        </a:p>
      </dgm:t>
    </dgm:pt>
    <dgm:pt modelId="{F6AA3966-2815-4646-8952-47923B1984D5}" type="pres">
      <dgm:prSet presAssocID="{4DDEB119-2243-694C-B71E-0A60584636BB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751D9C6C-E615-DC41-A9DD-0000F346FFE5}" type="pres">
      <dgm:prSet presAssocID="{58B0FA82-E35D-C649-9884-0B2DCBA2AE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E7805-3B5D-6441-A8ED-E20A309C7646}" type="pres">
      <dgm:prSet presAssocID="{5231E27A-A6AD-2146-8585-1C6424743229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2E69AE0C-32F0-2B48-B561-AF07682BAAE4}" type="pres">
      <dgm:prSet presAssocID="{DC82D71F-9127-FD48-B38E-B5DEE1EB2D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EFBF1-DFA3-0249-8CD1-15CDA401718D}" type="pres">
      <dgm:prSet presAssocID="{12D3435F-171C-2E42-B0A0-72455E68C52B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CA9462E-9F22-3340-BD0E-95F1EFE133CE}" type="pres">
      <dgm:prSet presAssocID="{FC6E4CBF-83C1-0948-960F-8B528734CE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9E64D-53D5-9A41-9D15-FA97A7E1B1FB}" type="pres">
      <dgm:prSet presAssocID="{CC62A839-79CD-0741-A259-784C168C6CF8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36AB71D1-CD43-174D-8E6D-31791EF03C50}" type="pres">
      <dgm:prSet presAssocID="{16A4FB03-E945-FA4E-9F73-C587D9CA8A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DAE2E-2126-5542-AFD3-A0858C31377D}" type="pres">
      <dgm:prSet presAssocID="{A1E0F398-BA65-914B-ABE0-8DEEDD6F99D3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7D081E1C-2D9A-A44F-A68D-8E7D1E3D708D}" type="pres">
      <dgm:prSet presAssocID="{860BF968-DCC7-EA4B-AE57-E42BF37052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228CD-4119-0A41-AD44-CABDC688642F}" type="presOf" srcId="{4DDEB119-2243-694C-B71E-0A60584636BB}" destId="{F6AA3966-2815-4646-8952-47923B1984D5}" srcOrd="0" destOrd="0" presId="urn:microsoft.com/office/officeart/2005/8/layout/radial4"/>
    <dgm:cxn modelId="{E5EB91D8-7C7F-EF45-9870-27DC038091BF}" srcId="{19AF48AC-AFBB-A142-B920-D8C281BEFE19}" destId="{860BF968-DCC7-EA4B-AE57-E42BF37052CF}" srcOrd="4" destOrd="0" parTransId="{A1E0F398-BA65-914B-ABE0-8DEEDD6F99D3}" sibTransId="{29E5C6B3-CADA-904A-B91C-8A8F90996C1E}"/>
    <dgm:cxn modelId="{C0F62C18-3AAD-8646-8DDE-B7D1D00FFE4A}" type="presOf" srcId="{12D3435F-171C-2E42-B0A0-72455E68C52B}" destId="{A84EFBF1-DFA3-0249-8CD1-15CDA401718D}" srcOrd="0" destOrd="0" presId="urn:microsoft.com/office/officeart/2005/8/layout/radial4"/>
    <dgm:cxn modelId="{2079703D-7065-044B-BCE9-39A6ABD99598}" srcId="{53BE0CE1-63AE-9F4A-B4F7-4CF68DECD90B}" destId="{19AF48AC-AFBB-A142-B920-D8C281BEFE19}" srcOrd="0" destOrd="0" parTransId="{9B0EA1BD-BDC2-824E-8F7D-6B180462C7BF}" sibTransId="{FB1FCEE4-1000-524C-B406-DC66A169B90D}"/>
    <dgm:cxn modelId="{7B0DCB33-019E-FD4B-84AB-498CB6601199}" type="presOf" srcId="{DC82D71F-9127-FD48-B38E-B5DEE1EB2D60}" destId="{2E69AE0C-32F0-2B48-B561-AF07682BAAE4}" srcOrd="0" destOrd="0" presId="urn:microsoft.com/office/officeart/2005/8/layout/radial4"/>
    <dgm:cxn modelId="{6A6FF3A8-745F-9647-A63A-D5894733DF2F}" type="presOf" srcId="{CC62A839-79CD-0741-A259-784C168C6CF8}" destId="{6D89E64D-53D5-9A41-9D15-FA97A7E1B1FB}" srcOrd="0" destOrd="0" presId="urn:microsoft.com/office/officeart/2005/8/layout/radial4"/>
    <dgm:cxn modelId="{20D87824-0DA3-6746-AE95-D6D0C4181D9B}" type="presOf" srcId="{860BF968-DCC7-EA4B-AE57-E42BF37052CF}" destId="{7D081E1C-2D9A-A44F-A68D-8E7D1E3D708D}" srcOrd="0" destOrd="0" presId="urn:microsoft.com/office/officeart/2005/8/layout/radial4"/>
    <dgm:cxn modelId="{E7FC4F66-0DBD-464E-9BA9-D6F0A141EC14}" srcId="{19AF48AC-AFBB-A142-B920-D8C281BEFE19}" destId="{16A4FB03-E945-FA4E-9F73-C587D9CA8A40}" srcOrd="3" destOrd="0" parTransId="{CC62A839-79CD-0741-A259-784C168C6CF8}" sibTransId="{CAE3E504-0B86-2243-82E1-0682FA97C4BA}"/>
    <dgm:cxn modelId="{49139018-505D-B243-8AC5-25A889806F5C}" type="presOf" srcId="{FC6E4CBF-83C1-0948-960F-8B528734CEB0}" destId="{2CA9462E-9F22-3340-BD0E-95F1EFE133CE}" srcOrd="0" destOrd="0" presId="urn:microsoft.com/office/officeart/2005/8/layout/radial4"/>
    <dgm:cxn modelId="{316A8F2C-9B70-A341-814D-259454CD18C3}" srcId="{19AF48AC-AFBB-A142-B920-D8C281BEFE19}" destId="{DC82D71F-9127-FD48-B38E-B5DEE1EB2D60}" srcOrd="1" destOrd="0" parTransId="{5231E27A-A6AD-2146-8585-1C6424743229}" sibTransId="{BBCD580A-8C7E-BC42-9A6B-27267A44F6B5}"/>
    <dgm:cxn modelId="{C99E2F89-6930-3843-BA0D-708068831956}" type="presOf" srcId="{58B0FA82-E35D-C649-9884-0B2DCBA2AE2A}" destId="{751D9C6C-E615-DC41-A9DD-0000F346FFE5}" srcOrd="0" destOrd="0" presId="urn:microsoft.com/office/officeart/2005/8/layout/radial4"/>
    <dgm:cxn modelId="{9CB94D9A-7A69-324B-8B01-BDE6319655E8}" srcId="{19AF48AC-AFBB-A142-B920-D8C281BEFE19}" destId="{FC6E4CBF-83C1-0948-960F-8B528734CEB0}" srcOrd="2" destOrd="0" parTransId="{12D3435F-171C-2E42-B0A0-72455E68C52B}" sibTransId="{6A51ABF4-5DF2-EC4F-874A-87EDA978C41B}"/>
    <dgm:cxn modelId="{3AEB5F71-A2F6-0D45-B241-6425255A15D8}" type="presOf" srcId="{19AF48AC-AFBB-A142-B920-D8C281BEFE19}" destId="{D5BC136F-4CD4-A74A-8A5F-84C775CFCEAF}" srcOrd="0" destOrd="0" presId="urn:microsoft.com/office/officeart/2005/8/layout/radial4"/>
    <dgm:cxn modelId="{C5E8AF37-2A64-5546-8623-541255F17AB8}" type="presOf" srcId="{5231E27A-A6AD-2146-8585-1C6424743229}" destId="{115E7805-3B5D-6441-A8ED-E20A309C7646}" srcOrd="0" destOrd="0" presId="urn:microsoft.com/office/officeart/2005/8/layout/radial4"/>
    <dgm:cxn modelId="{9F41E62D-ED81-E048-AC46-2F9FEA9EAA47}" srcId="{19AF48AC-AFBB-A142-B920-D8C281BEFE19}" destId="{58B0FA82-E35D-C649-9884-0B2DCBA2AE2A}" srcOrd="0" destOrd="0" parTransId="{4DDEB119-2243-694C-B71E-0A60584636BB}" sibTransId="{697CBD8B-D181-5F41-9A8D-3F5A51C9E337}"/>
    <dgm:cxn modelId="{8559A44B-A607-6C4B-A7A6-7F56C5C35C6C}" type="presOf" srcId="{53BE0CE1-63AE-9F4A-B4F7-4CF68DECD90B}" destId="{067CC133-4DE8-F34A-8FB5-0F9624AC7A2F}" srcOrd="0" destOrd="0" presId="urn:microsoft.com/office/officeart/2005/8/layout/radial4"/>
    <dgm:cxn modelId="{16A82192-A5A8-1A42-B9A8-B43610ADB7CF}" type="presOf" srcId="{A1E0F398-BA65-914B-ABE0-8DEEDD6F99D3}" destId="{6ADDAE2E-2126-5542-AFD3-A0858C31377D}" srcOrd="0" destOrd="0" presId="urn:microsoft.com/office/officeart/2005/8/layout/radial4"/>
    <dgm:cxn modelId="{DC68587A-77F8-7C4C-B7EE-99F4E123558F}" type="presOf" srcId="{16A4FB03-E945-FA4E-9F73-C587D9CA8A40}" destId="{36AB71D1-CD43-174D-8E6D-31791EF03C50}" srcOrd="0" destOrd="0" presId="urn:microsoft.com/office/officeart/2005/8/layout/radial4"/>
    <dgm:cxn modelId="{88EBA25D-D370-7549-A400-3B859604930A}" type="presParOf" srcId="{067CC133-4DE8-F34A-8FB5-0F9624AC7A2F}" destId="{D5BC136F-4CD4-A74A-8A5F-84C775CFCEAF}" srcOrd="0" destOrd="0" presId="urn:microsoft.com/office/officeart/2005/8/layout/radial4"/>
    <dgm:cxn modelId="{982E1DC1-F471-F641-B203-CBF8441714B9}" type="presParOf" srcId="{067CC133-4DE8-F34A-8FB5-0F9624AC7A2F}" destId="{F6AA3966-2815-4646-8952-47923B1984D5}" srcOrd="1" destOrd="0" presId="urn:microsoft.com/office/officeart/2005/8/layout/radial4"/>
    <dgm:cxn modelId="{36BCF01A-2CE2-2F4A-A3C8-6C5ADC5F2034}" type="presParOf" srcId="{067CC133-4DE8-F34A-8FB5-0F9624AC7A2F}" destId="{751D9C6C-E615-DC41-A9DD-0000F346FFE5}" srcOrd="2" destOrd="0" presId="urn:microsoft.com/office/officeart/2005/8/layout/radial4"/>
    <dgm:cxn modelId="{6EF0B185-F7B5-6047-B137-AA4B109473D7}" type="presParOf" srcId="{067CC133-4DE8-F34A-8FB5-0F9624AC7A2F}" destId="{115E7805-3B5D-6441-A8ED-E20A309C7646}" srcOrd="3" destOrd="0" presId="urn:microsoft.com/office/officeart/2005/8/layout/radial4"/>
    <dgm:cxn modelId="{7F1EC573-4670-264C-A7D5-1AD346855495}" type="presParOf" srcId="{067CC133-4DE8-F34A-8FB5-0F9624AC7A2F}" destId="{2E69AE0C-32F0-2B48-B561-AF07682BAAE4}" srcOrd="4" destOrd="0" presId="urn:microsoft.com/office/officeart/2005/8/layout/radial4"/>
    <dgm:cxn modelId="{3B56AF49-80EC-104A-84D0-AABD84B83DCE}" type="presParOf" srcId="{067CC133-4DE8-F34A-8FB5-0F9624AC7A2F}" destId="{A84EFBF1-DFA3-0249-8CD1-15CDA401718D}" srcOrd="5" destOrd="0" presId="urn:microsoft.com/office/officeart/2005/8/layout/radial4"/>
    <dgm:cxn modelId="{D99CFCD6-FF18-4844-9BB5-0725FFDB158C}" type="presParOf" srcId="{067CC133-4DE8-F34A-8FB5-0F9624AC7A2F}" destId="{2CA9462E-9F22-3340-BD0E-95F1EFE133CE}" srcOrd="6" destOrd="0" presId="urn:microsoft.com/office/officeart/2005/8/layout/radial4"/>
    <dgm:cxn modelId="{100FB79E-14E8-E243-9F11-E6D81320067D}" type="presParOf" srcId="{067CC133-4DE8-F34A-8FB5-0F9624AC7A2F}" destId="{6D89E64D-53D5-9A41-9D15-FA97A7E1B1FB}" srcOrd="7" destOrd="0" presId="urn:microsoft.com/office/officeart/2005/8/layout/radial4"/>
    <dgm:cxn modelId="{394E6318-48CE-9942-B223-8AF89364AA24}" type="presParOf" srcId="{067CC133-4DE8-F34A-8FB5-0F9624AC7A2F}" destId="{36AB71D1-CD43-174D-8E6D-31791EF03C50}" srcOrd="8" destOrd="0" presId="urn:microsoft.com/office/officeart/2005/8/layout/radial4"/>
    <dgm:cxn modelId="{7E627960-95D2-E945-BEEF-23D14F12CE3F}" type="presParOf" srcId="{067CC133-4DE8-F34A-8FB5-0F9624AC7A2F}" destId="{6ADDAE2E-2126-5542-AFD3-A0858C31377D}" srcOrd="9" destOrd="0" presId="urn:microsoft.com/office/officeart/2005/8/layout/radial4"/>
    <dgm:cxn modelId="{52043365-1545-DC49-A8B5-DAEB0282795C}" type="presParOf" srcId="{067CC133-4DE8-F34A-8FB5-0F9624AC7A2F}" destId="{7D081E1C-2D9A-A44F-A68D-8E7D1E3D708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FFE181-01E1-DE40-B1FD-13DD1A812610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AE2C5-9A4D-A84B-B909-057B899F4BB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/>
              <a:cs typeface="Arial"/>
            </a:rPr>
            <a:t>+</a:t>
          </a:r>
        </a:p>
        <a:p>
          <a:r>
            <a:rPr lang="en-US" sz="1800" dirty="0" smtClean="0">
              <a:solidFill>
                <a:schemeClr val="tx1"/>
              </a:solidFill>
              <a:latin typeface="Arial"/>
              <a:cs typeface="Arial"/>
            </a:rPr>
            <a:t>WSU Students</a:t>
          </a:r>
          <a:endParaRPr lang="en-US" sz="1800" dirty="0">
            <a:solidFill>
              <a:schemeClr val="tx1"/>
            </a:solidFill>
            <a:latin typeface="Arial"/>
            <a:cs typeface="Arial"/>
          </a:endParaRPr>
        </a:p>
      </dgm:t>
    </dgm:pt>
    <dgm:pt modelId="{FB9EA8C8-D82A-4645-9BB2-E45D180B9B52}" type="parTrans" cxnId="{EF234489-DB1C-0548-B224-B7BA63095CA4}">
      <dgm:prSet/>
      <dgm:spPr/>
      <dgm:t>
        <a:bodyPr/>
        <a:lstStyle/>
        <a:p>
          <a:endParaRPr lang="en-US"/>
        </a:p>
      </dgm:t>
    </dgm:pt>
    <dgm:pt modelId="{76F8A060-BEEA-9B49-81D4-577518102F9A}" type="sibTrans" cxnId="{EF234489-DB1C-0548-B224-B7BA63095CA4}">
      <dgm:prSet/>
      <dgm:spPr/>
      <dgm:t>
        <a:bodyPr/>
        <a:lstStyle/>
        <a:p>
          <a:endParaRPr lang="en-US"/>
        </a:p>
      </dgm:t>
    </dgm:pt>
    <dgm:pt modelId="{4DC48821-7135-B048-BE65-F2E5CE88A513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Full time employment throughout the summer</a:t>
          </a:r>
          <a:endParaRPr lang="en-US" sz="1800" dirty="0">
            <a:latin typeface="Arial"/>
            <a:cs typeface="Arial"/>
          </a:endParaRPr>
        </a:p>
      </dgm:t>
    </dgm:pt>
    <dgm:pt modelId="{4629737B-7976-674E-A736-C172CB088EED}" type="parTrans" cxnId="{A2C0C44C-FDE1-234C-B2C4-5B6179D4B71D}">
      <dgm:prSet/>
      <dgm:spPr/>
      <dgm:t>
        <a:bodyPr/>
        <a:lstStyle/>
        <a:p>
          <a:endParaRPr lang="en-US"/>
        </a:p>
      </dgm:t>
    </dgm:pt>
    <dgm:pt modelId="{4D89A704-729C-EC49-B966-3CA233C0432F}" type="sibTrans" cxnId="{A2C0C44C-FDE1-234C-B2C4-5B6179D4B71D}">
      <dgm:prSet/>
      <dgm:spPr/>
      <dgm:t>
        <a:bodyPr/>
        <a:lstStyle/>
        <a:p>
          <a:endParaRPr lang="en-US"/>
        </a:p>
      </dgm:t>
    </dgm:pt>
    <dgm:pt modelId="{298439B7-DDF8-AC4A-9ADC-C4E617CCDCB5}">
      <dgm:prSet phldrT="[Text]" custT="1"/>
      <dgm:spPr/>
      <dgm:t>
        <a:bodyPr/>
        <a:lstStyle/>
        <a:p>
          <a:pPr algn="ctr">
            <a:lnSpc>
              <a:spcPct val="70000"/>
            </a:lnSpc>
          </a:pPr>
          <a:r>
            <a:rPr lang="en-US" sz="1800" dirty="0" smtClean="0">
              <a:latin typeface="Arial"/>
              <a:cs typeface="Arial"/>
            </a:rPr>
            <a:t>Training: </a:t>
          </a:r>
        </a:p>
        <a:p>
          <a:pPr algn="ctr">
            <a:lnSpc>
              <a:spcPct val="70000"/>
            </a:lnSpc>
          </a:pPr>
          <a:r>
            <a:rPr lang="en-US" sz="1800" dirty="0" smtClean="0">
              <a:latin typeface="Arial"/>
              <a:cs typeface="Arial"/>
            </a:rPr>
            <a:t>First Aid/CPR</a:t>
          </a:r>
        </a:p>
        <a:p>
          <a:pPr algn="ctr">
            <a:lnSpc>
              <a:spcPct val="70000"/>
            </a:lnSpc>
          </a:pPr>
          <a:r>
            <a:rPr lang="en-US" sz="1800" dirty="0" smtClean="0">
              <a:latin typeface="Arial"/>
              <a:cs typeface="Arial"/>
            </a:rPr>
            <a:t>crisis intervention</a:t>
          </a:r>
        </a:p>
        <a:p>
          <a:pPr algn="ctr">
            <a:lnSpc>
              <a:spcPct val="70000"/>
            </a:lnSpc>
          </a:pPr>
          <a:r>
            <a:rPr lang="en-US" sz="1800" dirty="0" smtClean="0">
              <a:latin typeface="Arial"/>
              <a:cs typeface="Arial"/>
            </a:rPr>
            <a:t>suicide prevention</a:t>
          </a:r>
        </a:p>
        <a:p>
          <a:pPr algn="ctr">
            <a:lnSpc>
              <a:spcPct val="70000"/>
            </a:lnSpc>
          </a:pPr>
          <a:r>
            <a:rPr lang="en-US" sz="1800" dirty="0" smtClean="0">
              <a:latin typeface="Arial"/>
              <a:cs typeface="Arial"/>
            </a:rPr>
            <a:t>trauma care </a:t>
          </a:r>
        </a:p>
        <a:p>
          <a:pPr algn="ctr">
            <a:lnSpc>
              <a:spcPct val="70000"/>
            </a:lnSpc>
          </a:pPr>
          <a:r>
            <a:rPr lang="en-US" sz="1800" dirty="0" smtClean="0">
              <a:latin typeface="Arial"/>
              <a:cs typeface="Arial"/>
            </a:rPr>
            <a:t>human rights</a:t>
          </a:r>
          <a:endParaRPr lang="en-US" sz="1800" dirty="0">
            <a:latin typeface="Arial"/>
            <a:cs typeface="Arial"/>
          </a:endParaRPr>
        </a:p>
      </dgm:t>
    </dgm:pt>
    <dgm:pt modelId="{56340C96-BED0-444A-BD7C-B98703D6B2AF}" type="parTrans" cxnId="{6B1F7AD1-9347-AC49-97E5-558D8B28C64E}">
      <dgm:prSet/>
      <dgm:spPr/>
      <dgm:t>
        <a:bodyPr/>
        <a:lstStyle/>
        <a:p>
          <a:endParaRPr lang="en-US"/>
        </a:p>
      </dgm:t>
    </dgm:pt>
    <dgm:pt modelId="{55AE7B4F-D6A4-AD48-B3D3-E7C174553471}" type="sibTrans" cxnId="{6B1F7AD1-9347-AC49-97E5-558D8B28C64E}">
      <dgm:prSet/>
      <dgm:spPr/>
      <dgm:t>
        <a:bodyPr/>
        <a:lstStyle/>
        <a:p>
          <a:endParaRPr lang="en-US"/>
        </a:p>
      </dgm:t>
    </dgm:pt>
    <dgm:pt modelId="{EE338C42-564B-5640-BC9E-243D358BD217}">
      <dgm:prSet phldrT="[Text]"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Weekly individual supervision and an assigned mentor</a:t>
          </a:r>
          <a:endParaRPr lang="en-US" sz="1800" dirty="0">
            <a:latin typeface="Arial"/>
            <a:cs typeface="Arial"/>
          </a:endParaRPr>
        </a:p>
      </dgm:t>
    </dgm:pt>
    <dgm:pt modelId="{ECF338DC-F8C7-CA45-B485-ED875A73848B}" type="parTrans" cxnId="{D0CEAB39-C2E5-4646-A4E9-215605D5E083}">
      <dgm:prSet/>
      <dgm:spPr/>
      <dgm:t>
        <a:bodyPr/>
        <a:lstStyle/>
        <a:p>
          <a:endParaRPr lang="en-US"/>
        </a:p>
      </dgm:t>
    </dgm:pt>
    <dgm:pt modelId="{D0FCA671-C23B-3147-BED2-46821E065761}" type="sibTrans" cxnId="{D0CEAB39-C2E5-4646-A4E9-215605D5E083}">
      <dgm:prSet/>
      <dgm:spPr/>
      <dgm:t>
        <a:bodyPr/>
        <a:lstStyle/>
        <a:p>
          <a:endParaRPr lang="en-US"/>
        </a:p>
      </dgm:t>
    </dgm:pt>
    <dgm:pt modelId="{BE869C3E-6BB9-2546-ACBD-8117799A56AB}">
      <dgm:prSet custT="1"/>
      <dgm:spPr/>
      <dgm:t>
        <a:bodyPr/>
        <a:lstStyle/>
        <a:p>
          <a:r>
            <a:rPr lang="en-US" sz="1800" dirty="0" smtClean="0">
              <a:latin typeface="Arial"/>
              <a:cs typeface="Arial"/>
            </a:rPr>
            <a:t>Guaranteed full time employment upon graduation!</a:t>
          </a:r>
          <a:endParaRPr lang="en-US" sz="1800" dirty="0">
            <a:latin typeface="Arial"/>
            <a:cs typeface="Arial"/>
          </a:endParaRPr>
        </a:p>
      </dgm:t>
    </dgm:pt>
    <dgm:pt modelId="{F466BE46-3650-CD45-A750-263C7DD45A64}" type="parTrans" cxnId="{A2E40024-DDB6-904D-BEA5-A8992EF4A7A1}">
      <dgm:prSet/>
      <dgm:spPr/>
      <dgm:t>
        <a:bodyPr/>
        <a:lstStyle/>
        <a:p>
          <a:endParaRPr lang="en-US"/>
        </a:p>
      </dgm:t>
    </dgm:pt>
    <dgm:pt modelId="{9DE1E872-21D2-964A-806E-205F39A450BB}" type="sibTrans" cxnId="{A2E40024-DDB6-904D-BEA5-A8992EF4A7A1}">
      <dgm:prSet/>
      <dgm:spPr/>
      <dgm:t>
        <a:bodyPr/>
        <a:lstStyle/>
        <a:p>
          <a:endParaRPr lang="en-US"/>
        </a:p>
      </dgm:t>
    </dgm:pt>
    <dgm:pt modelId="{5910A0AC-DFF4-264D-AFA4-537C293551A6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800" dirty="0" smtClean="0">
              <a:latin typeface="Arial"/>
              <a:cs typeface="Arial"/>
            </a:rPr>
            <a:t>Half time employment for 2 semesters / 3 credits per semester</a:t>
          </a:r>
          <a:endParaRPr lang="en-US" sz="1800" dirty="0">
            <a:latin typeface="Arial"/>
            <a:cs typeface="Arial"/>
          </a:endParaRPr>
        </a:p>
      </dgm:t>
    </dgm:pt>
    <dgm:pt modelId="{41558397-25F9-AC4C-85B1-DFD48DA4E3C9}" type="parTrans" cxnId="{153CB341-74EB-6D45-B44E-8ED2F10BD8E5}">
      <dgm:prSet/>
      <dgm:spPr/>
      <dgm:t>
        <a:bodyPr/>
        <a:lstStyle/>
        <a:p>
          <a:endParaRPr lang="en-US"/>
        </a:p>
      </dgm:t>
    </dgm:pt>
    <dgm:pt modelId="{1D5626C8-F25B-BD46-933A-2455368D05A0}" type="sibTrans" cxnId="{153CB341-74EB-6D45-B44E-8ED2F10BD8E5}">
      <dgm:prSet/>
      <dgm:spPr/>
      <dgm:t>
        <a:bodyPr/>
        <a:lstStyle/>
        <a:p>
          <a:endParaRPr lang="en-US"/>
        </a:p>
      </dgm:t>
    </dgm:pt>
    <dgm:pt modelId="{34DE3B5E-2230-3E44-966F-E2A8EE6968D8}" type="pres">
      <dgm:prSet presAssocID="{0AFFE181-01E1-DE40-B1FD-13DD1A8126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9B544-52A8-0244-AC9C-84432278F24D}" type="pres">
      <dgm:prSet presAssocID="{642AE2C5-9A4D-A84B-B909-057B899F4BBD}" presName="centerShape" presStyleLbl="node0" presStyleIdx="0" presStyleCnt="1"/>
      <dgm:spPr/>
      <dgm:t>
        <a:bodyPr/>
        <a:lstStyle/>
        <a:p>
          <a:endParaRPr lang="en-US"/>
        </a:p>
      </dgm:t>
    </dgm:pt>
    <dgm:pt modelId="{750A9FAD-2ADA-224D-95DD-925B2B425CA3}" type="pres">
      <dgm:prSet presAssocID="{4629737B-7976-674E-A736-C172CB088EED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1EA249E4-7DA5-9343-8992-613B2DD71538}" type="pres">
      <dgm:prSet presAssocID="{4DC48821-7135-B048-BE65-F2E5CE88A513}" presName="node" presStyleLbl="node1" presStyleIdx="0" presStyleCnt="5" custScaleY="125275" custRadScaleRad="9266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4B708-8C4C-4741-B4D7-95EAA4069CE2}" type="pres">
      <dgm:prSet presAssocID="{41558397-25F9-AC4C-85B1-DFD48DA4E3C9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79DFAF0C-6F60-4948-B377-5D7E572BE990}" type="pres">
      <dgm:prSet presAssocID="{5910A0AC-DFF4-264D-AFA4-537C293551A6}" presName="node" presStyleLbl="node1" presStyleIdx="1" presStyleCnt="5" custScaleY="126762" custRadScaleRad="106877" custRadScaleInc="-10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2291B-2437-6543-ACF9-C03CF014AA8D}" type="pres">
      <dgm:prSet presAssocID="{56340C96-BED0-444A-BD7C-B98703D6B2AF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06D6E22A-CCA5-2B42-9BCF-8C5E1181BE01}" type="pres">
      <dgm:prSet presAssocID="{298439B7-DDF8-AC4A-9ADC-C4E617CCDCB5}" presName="node" presStyleLbl="node1" presStyleIdx="2" presStyleCnt="5" custScaleX="113622" custScaleY="150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AC642-1C15-B840-BFB5-50AD5CF32CBE}" type="pres">
      <dgm:prSet presAssocID="{ECF338DC-F8C7-CA45-B485-ED875A73848B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B62C4E89-223B-7C43-8ECF-D848E11B6108}" type="pres">
      <dgm:prSet presAssocID="{EE338C42-564B-5640-BC9E-243D358BD217}" presName="node" presStyleLbl="node1" presStyleIdx="3" presStyleCnt="5" custScaleY="117294" custRadScaleRad="107623" custRadScaleInc="1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05C27-2834-C342-982E-709C29B62D2D}" type="pres">
      <dgm:prSet presAssocID="{F466BE46-3650-CD45-A750-263C7DD45A64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A9624862-DD69-574F-A1AB-EB24433A0BC4}" type="pres">
      <dgm:prSet presAssocID="{BE869C3E-6BB9-2546-ACBD-8117799A56AB}" presName="node" presStyleLbl="node1" presStyleIdx="4" presStyleCnt="5" custScaleY="115806" custRadScaleRad="93655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736CB-D5A1-224A-9CD8-DABE2CA479EB}" type="presOf" srcId="{5910A0AC-DFF4-264D-AFA4-537C293551A6}" destId="{79DFAF0C-6F60-4948-B377-5D7E572BE990}" srcOrd="0" destOrd="0" presId="urn:microsoft.com/office/officeart/2005/8/layout/radial4"/>
    <dgm:cxn modelId="{9292297A-4758-CD4C-85DD-B71EC30BE2A2}" type="presOf" srcId="{56340C96-BED0-444A-BD7C-B98703D6B2AF}" destId="{FDF2291B-2437-6543-ACF9-C03CF014AA8D}" srcOrd="0" destOrd="0" presId="urn:microsoft.com/office/officeart/2005/8/layout/radial4"/>
    <dgm:cxn modelId="{545C8ED9-B034-9B42-8760-98064FCFF60A}" type="presOf" srcId="{4DC48821-7135-B048-BE65-F2E5CE88A513}" destId="{1EA249E4-7DA5-9343-8992-613B2DD71538}" srcOrd="0" destOrd="0" presId="urn:microsoft.com/office/officeart/2005/8/layout/radial4"/>
    <dgm:cxn modelId="{F6B542E4-BE3D-4648-B3D6-8583B0C33B2E}" type="presOf" srcId="{642AE2C5-9A4D-A84B-B909-057B899F4BBD}" destId="{1749B544-52A8-0244-AC9C-84432278F24D}" srcOrd="0" destOrd="0" presId="urn:microsoft.com/office/officeart/2005/8/layout/radial4"/>
    <dgm:cxn modelId="{A2C0C44C-FDE1-234C-B2C4-5B6179D4B71D}" srcId="{642AE2C5-9A4D-A84B-B909-057B899F4BBD}" destId="{4DC48821-7135-B048-BE65-F2E5CE88A513}" srcOrd="0" destOrd="0" parTransId="{4629737B-7976-674E-A736-C172CB088EED}" sibTransId="{4D89A704-729C-EC49-B966-3CA233C0432F}"/>
    <dgm:cxn modelId="{0D1F2752-E21C-B04F-939F-71C38E10894D}" type="presOf" srcId="{EE338C42-564B-5640-BC9E-243D358BD217}" destId="{B62C4E89-223B-7C43-8ECF-D848E11B6108}" srcOrd="0" destOrd="0" presId="urn:microsoft.com/office/officeart/2005/8/layout/radial4"/>
    <dgm:cxn modelId="{A2E40024-DDB6-904D-BEA5-A8992EF4A7A1}" srcId="{642AE2C5-9A4D-A84B-B909-057B899F4BBD}" destId="{BE869C3E-6BB9-2546-ACBD-8117799A56AB}" srcOrd="4" destOrd="0" parTransId="{F466BE46-3650-CD45-A750-263C7DD45A64}" sibTransId="{9DE1E872-21D2-964A-806E-205F39A450BB}"/>
    <dgm:cxn modelId="{6B1F7AD1-9347-AC49-97E5-558D8B28C64E}" srcId="{642AE2C5-9A4D-A84B-B909-057B899F4BBD}" destId="{298439B7-DDF8-AC4A-9ADC-C4E617CCDCB5}" srcOrd="2" destOrd="0" parTransId="{56340C96-BED0-444A-BD7C-B98703D6B2AF}" sibTransId="{55AE7B4F-D6A4-AD48-B3D3-E7C174553471}"/>
    <dgm:cxn modelId="{EF234489-DB1C-0548-B224-B7BA63095CA4}" srcId="{0AFFE181-01E1-DE40-B1FD-13DD1A812610}" destId="{642AE2C5-9A4D-A84B-B909-057B899F4BBD}" srcOrd="0" destOrd="0" parTransId="{FB9EA8C8-D82A-4645-9BB2-E45D180B9B52}" sibTransId="{76F8A060-BEEA-9B49-81D4-577518102F9A}"/>
    <dgm:cxn modelId="{F18C33E8-C097-DB44-AD33-504F0191F666}" type="presOf" srcId="{41558397-25F9-AC4C-85B1-DFD48DA4E3C9}" destId="{BAC4B708-8C4C-4741-B4D7-95EAA4069CE2}" srcOrd="0" destOrd="0" presId="urn:microsoft.com/office/officeart/2005/8/layout/radial4"/>
    <dgm:cxn modelId="{AA5DE2DB-9E52-7941-884C-62A470046EFD}" type="presOf" srcId="{ECF338DC-F8C7-CA45-B485-ED875A73848B}" destId="{519AC642-1C15-B840-BFB5-50AD5CF32CBE}" srcOrd="0" destOrd="0" presId="urn:microsoft.com/office/officeart/2005/8/layout/radial4"/>
    <dgm:cxn modelId="{D0CEAB39-C2E5-4646-A4E9-215605D5E083}" srcId="{642AE2C5-9A4D-A84B-B909-057B899F4BBD}" destId="{EE338C42-564B-5640-BC9E-243D358BD217}" srcOrd="3" destOrd="0" parTransId="{ECF338DC-F8C7-CA45-B485-ED875A73848B}" sibTransId="{D0FCA671-C23B-3147-BED2-46821E065761}"/>
    <dgm:cxn modelId="{1A20F921-DA9D-9E42-97BB-C6D1FEC5CCB3}" type="presOf" srcId="{0AFFE181-01E1-DE40-B1FD-13DD1A812610}" destId="{34DE3B5E-2230-3E44-966F-E2A8EE6968D8}" srcOrd="0" destOrd="0" presId="urn:microsoft.com/office/officeart/2005/8/layout/radial4"/>
    <dgm:cxn modelId="{311C5D44-1D11-3148-909D-D2A1384D69F1}" type="presOf" srcId="{298439B7-DDF8-AC4A-9ADC-C4E617CCDCB5}" destId="{06D6E22A-CCA5-2B42-9BCF-8C5E1181BE01}" srcOrd="0" destOrd="0" presId="urn:microsoft.com/office/officeart/2005/8/layout/radial4"/>
    <dgm:cxn modelId="{153CB341-74EB-6D45-B44E-8ED2F10BD8E5}" srcId="{642AE2C5-9A4D-A84B-B909-057B899F4BBD}" destId="{5910A0AC-DFF4-264D-AFA4-537C293551A6}" srcOrd="1" destOrd="0" parTransId="{41558397-25F9-AC4C-85B1-DFD48DA4E3C9}" sibTransId="{1D5626C8-F25B-BD46-933A-2455368D05A0}"/>
    <dgm:cxn modelId="{A7261760-E93D-2E43-BAB6-54DDC16DCCA6}" type="presOf" srcId="{F466BE46-3650-CD45-A750-263C7DD45A64}" destId="{EAD05C27-2834-C342-982E-709C29B62D2D}" srcOrd="0" destOrd="0" presId="urn:microsoft.com/office/officeart/2005/8/layout/radial4"/>
    <dgm:cxn modelId="{6CC85A78-013B-5E46-8588-091586F28745}" type="presOf" srcId="{4629737B-7976-674E-A736-C172CB088EED}" destId="{750A9FAD-2ADA-224D-95DD-925B2B425CA3}" srcOrd="0" destOrd="0" presId="urn:microsoft.com/office/officeart/2005/8/layout/radial4"/>
    <dgm:cxn modelId="{43F7DFC7-FB8E-BB45-AF8F-B07732E18370}" type="presOf" srcId="{BE869C3E-6BB9-2546-ACBD-8117799A56AB}" destId="{A9624862-DD69-574F-A1AB-EB24433A0BC4}" srcOrd="0" destOrd="0" presId="urn:microsoft.com/office/officeart/2005/8/layout/radial4"/>
    <dgm:cxn modelId="{223F7573-8C4D-3E4B-8CC2-25A3874E9088}" type="presParOf" srcId="{34DE3B5E-2230-3E44-966F-E2A8EE6968D8}" destId="{1749B544-52A8-0244-AC9C-84432278F24D}" srcOrd="0" destOrd="0" presId="urn:microsoft.com/office/officeart/2005/8/layout/radial4"/>
    <dgm:cxn modelId="{8EE5CABE-16F4-9144-81DD-782BFCBCD1BE}" type="presParOf" srcId="{34DE3B5E-2230-3E44-966F-E2A8EE6968D8}" destId="{750A9FAD-2ADA-224D-95DD-925B2B425CA3}" srcOrd="1" destOrd="0" presId="urn:microsoft.com/office/officeart/2005/8/layout/radial4"/>
    <dgm:cxn modelId="{6C3A379F-4021-E64A-B25E-50C0E1420F8E}" type="presParOf" srcId="{34DE3B5E-2230-3E44-966F-E2A8EE6968D8}" destId="{1EA249E4-7DA5-9343-8992-613B2DD71538}" srcOrd="2" destOrd="0" presId="urn:microsoft.com/office/officeart/2005/8/layout/radial4"/>
    <dgm:cxn modelId="{D962CBAB-4D6F-6443-B92E-DC3FF94B1E65}" type="presParOf" srcId="{34DE3B5E-2230-3E44-966F-E2A8EE6968D8}" destId="{BAC4B708-8C4C-4741-B4D7-95EAA4069CE2}" srcOrd="3" destOrd="0" presId="urn:microsoft.com/office/officeart/2005/8/layout/radial4"/>
    <dgm:cxn modelId="{A56E4AE5-0CA4-304A-AF3E-71F4E9A20D83}" type="presParOf" srcId="{34DE3B5E-2230-3E44-966F-E2A8EE6968D8}" destId="{79DFAF0C-6F60-4948-B377-5D7E572BE990}" srcOrd="4" destOrd="0" presId="urn:microsoft.com/office/officeart/2005/8/layout/radial4"/>
    <dgm:cxn modelId="{1A056D71-8365-1F40-8DA8-BC336400BC40}" type="presParOf" srcId="{34DE3B5E-2230-3E44-966F-E2A8EE6968D8}" destId="{FDF2291B-2437-6543-ACF9-C03CF014AA8D}" srcOrd="5" destOrd="0" presId="urn:microsoft.com/office/officeart/2005/8/layout/radial4"/>
    <dgm:cxn modelId="{CEE8544F-6E7B-FF41-911C-831342C243A5}" type="presParOf" srcId="{34DE3B5E-2230-3E44-966F-E2A8EE6968D8}" destId="{06D6E22A-CCA5-2B42-9BCF-8C5E1181BE01}" srcOrd="6" destOrd="0" presId="urn:microsoft.com/office/officeart/2005/8/layout/radial4"/>
    <dgm:cxn modelId="{093009BF-51AB-6C40-8749-8A7110FC2D77}" type="presParOf" srcId="{34DE3B5E-2230-3E44-966F-E2A8EE6968D8}" destId="{519AC642-1C15-B840-BFB5-50AD5CF32CBE}" srcOrd="7" destOrd="0" presId="urn:microsoft.com/office/officeart/2005/8/layout/radial4"/>
    <dgm:cxn modelId="{8487DBE9-12AF-5F4E-B986-4FCD87E0FA4D}" type="presParOf" srcId="{34DE3B5E-2230-3E44-966F-E2A8EE6968D8}" destId="{B62C4E89-223B-7C43-8ECF-D848E11B6108}" srcOrd="8" destOrd="0" presId="urn:microsoft.com/office/officeart/2005/8/layout/radial4"/>
    <dgm:cxn modelId="{A7C13A85-2592-AF41-9AF5-2898CD0AE5D1}" type="presParOf" srcId="{34DE3B5E-2230-3E44-966F-E2A8EE6968D8}" destId="{EAD05C27-2834-C342-982E-709C29B62D2D}" srcOrd="9" destOrd="0" presId="urn:microsoft.com/office/officeart/2005/8/layout/radial4"/>
    <dgm:cxn modelId="{2A2300AB-C1F2-E241-9928-FF58FB756877}" type="presParOf" srcId="{34DE3B5E-2230-3E44-966F-E2A8EE6968D8}" destId="{A9624862-DD69-574F-A1AB-EB24433A0BC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999F7F-34C7-DD4F-88DA-C36245B32F6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4366D-D3EB-CE43-95CE-78008AD29EF5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  <a:latin typeface="Arial"/>
              <a:cs typeface="Arial"/>
            </a:rPr>
            <a:t>+</a:t>
          </a:r>
        </a:p>
        <a:p>
          <a:r>
            <a:rPr lang="en-US" sz="2000" dirty="0" smtClean="0">
              <a:solidFill>
                <a:srgbClr val="000000"/>
              </a:solidFill>
              <a:latin typeface="Arial"/>
              <a:cs typeface="Arial"/>
            </a:rPr>
            <a:t>for  University </a:t>
          </a:r>
          <a:endParaRPr lang="en-US" sz="2000" dirty="0">
            <a:solidFill>
              <a:srgbClr val="000000"/>
            </a:solidFill>
            <a:latin typeface="Arial"/>
            <a:cs typeface="Arial"/>
          </a:endParaRPr>
        </a:p>
      </dgm:t>
    </dgm:pt>
    <dgm:pt modelId="{EC794D18-16E2-AD48-9953-524E6DB32A2C}" type="parTrans" cxnId="{C679DCEB-1558-D64F-B4A5-BC8B8CF626F7}">
      <dgm:prSet/>
      <dgm:spPr/>
      <dgm:t>
        <a:bodyPr/>
        <a:lstStyle/>
        <a:p>
          <a:endParaRPr lang="en-US"/>
        </a:p>
      </dgm:t>
    </dgm:pt>
    <dgm:pt modelId="{6BFFA2B9-2CA4-524F-9C92-C4BE6C5DCDC7}" type="sibTrans" cxnId="{C679DCEB-1558-D64F-B4A5-BC8B8CF626F7}">
      <dgm:prSet/>
      <dgm:spPr/>
      <dgm:t>
        <a:bodyPr/>
        <a:lstStyle/>
        <a:p>
          <a:endParaRPr lang="en-US"/>
        </a:p>
      </dgm:t>
    </dgm:pt>
    <dgm:pt modelId="{8A1A4E05-A6EE-5F40-81E8-DE0057277140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Students are introduced to  Life Planning Junior Year</a:t>
          </a:r>
          <a:endParaRPr lang="en-US" dirty="0">
            <a:latin typeface="Arial"/>
            <a:cs typeface="Arial"/>
          </a:endParaRPr>
        </a:p>
      </dgm:t>
    </dgm:pt>
    <dgm:pt modelId="{981FEC53-695D-6949-8B58-4A4784FFD7BA}" type="parTrans" cxnId="{93D2B2B7-4776-0446-B705-2F27FD04DE62}">
      <dgm:prSet/>
      <dgm:spPr/>
      <dgm:t>
        <a:bodyPr/>
        <a:lstStyle/>
        <a:p>
          <a:endParaRPr lang="en-US"/>
        </a:p>
      </dgm:t>
    </dgm:pt>
    <dgm:pt modelId="{83BFCC40-4588-894A-B57F-89A0BB57B461}" type="sibTrans" cxnId="{93D2B2B7-4776-0446-B705-2F27FD04DE62}">
      <dgm:prSet/>
      <dgm:spPr/>
      <dgm:t>
        <a:bodyPr/>
        <a:lstStyle/>
        <a:p>
          <a:endParaRPr lang="en-US"/>
        </a:p>
      </dgm:t>
    </dgm:pt>
    <dgm:pt modelId="{8B051B62-C52E-6B45-91C2-9262488C69A1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Partnership provides resources for paid service learning</a:t>
          </a:r>
          <a:endParaRPr lang="en-US" dirty="0">
            <a:latin typeface="Arial"/>
            <a:cs typeface="Arial"/>
          </a:endParaRPr>
        </a:p>
      </dgm:t>
    </dgm:pt>
    <dgm:pt modelId="{38B16AEA-A317-134D-86F7-C54B5536CE1C}" type="parTrans" cxnId="{943113C4-9128-5441-B16E-88228A4C4F8D}">
      <dgm:prSet/>
      <dgm:spPr/>
      <dgm:t>
        <a:bodyPr/>
        <a:lstStyle/>
        <a:p>
          <a:endParaRPr lang="en-US"/>
        </a:p>
      </dgm:t>
    </dgm:pt>
    <dgm:pt modelId="{27A3529F-0C73-5648-990D-05CC9988FE05}" type="sibTrans" cxnId="{943113C4-9128-5441-B16E-88228A4C4F8D}">
      <dgm:prSet/>
      <dgm:spPr/>
      <dgm:t>
        <a:bodyPr/>
        <a:lstStyle/>
        <a:p>
          <a:endParaRPr lang="en-US"/>
        </a:p>
      </dgm:t>
    </dgm:pt>
    <dgm:pt modelId="{2B69C42A-2CB7-6747-A5C2-A3438973A02E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 Interdisciplinary, experiential learning allows for advancing strategic plan </a:t>
          </a:r>
          <a:endParaRPr lang="en-US" dirty="0">
            <a:latin typeface="Arial"/>
            <a:cs typeface="Arial"/>
          </a:endParaRPr>
        </a:p>
      </dgm:t>
    </dgm:pt>
    <dgm:pt modelId="{6DF02024-DA93-9F41-8C56-65FCD1753B38}" type="parTrans" cxnId="{DE96EAB0-84AD-C845-95CA-80876748D435}">
      <dgm:prSet/>
      <dgm:spPr/>
      <dgm:t>
        <a:bodyPr/>
        <a:lstStyle/>
        <a:p>
          <a:endParaRPr lang="en-US"/>
        </a:p>
      </dgm:t>
    </dgm:pt>
    <dgm:pt modelId="{2154EB88-F21E-4643-A365-B5C33B2E9804}" type="sibTrans" cxnId="{DE96EAB0-84AD-C845-95CA-80876748D435}">
      <dgm:prSet/>
      <dgm:spPr/>
      <dgm:t>
        <a:bodyPr/>
        <a:lstStyle/>
        <a:p>
          <a:endParaRPr lang="en-US"/>
        </a:p>
      </dgm:t>
    </dgm:pt>
    <dgm:pt modelId="{E07168AC-5CCE-294F-868B-9CEBC2140A6B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Model for defining strategic partnerships and studying civic footprints</a:t>
          </a:r>
          <a:endParaRPr lang="en-US" dirty="0">
            <a:latin typeface="Arial"/>
            <a:cs typeface="Arial"/>
          </a:endParaRPr>
        </a:p>
      </dgm:t>
    </dgm:pt>
    <dgm:pt modelId="{E0BE048F-E781-774F-A2C4-2EBA655BCE96}" type="parTrans" cxnId="{F0F8E20E-4AEC-6142-B247-2B8D3D7A6E94}">
      <dgm:prSet/>
      <dgm:spPr/>
      <dgm:t>
        <a:bodyPr/>
        <a:lstStyle/>
        <a:p>
          <a:endParaRPr lang="en-US"/>
        </a:p>
      </dgm:t>
    </dgm:pt>
    <dgm:pt modelId="{E5F337FD-DE4A-C044-A04E-8A395995A361}" type="sibTrans" cxnId="{F0F8E20E-4AEC-6142-B247-2B8D3D7A6E94}">
      <dgm:prSet/>
      <dgm:spPr/>
      <dgm:t>
        <a:bodyPr/>
        <a:lstStyle/>
        <a:p>
          <a:endParaRPr lang="en-US"/>
        </a:p>
      </dgm:t>
    </dgm:pt>
    <dgm:pt modelId="{2B628E64-0D5D-004B-84EC-E1306ABF9D1B}" type="pres">
      <dgm:prSet presAssocID="{8F999F7F-34C7-DD4F-88DA-C36245B32F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B1C02A-8DFC-0F4E-9350-666571D901A0}" type="pres">
      <dgm:prSet presAssocID="{EF34366D-D3EB-CE43-95CE-78008AD29EF5}" presName="centerShape" presStyleLbl="node0" presStyleIdx="0" presStyleCnt="1"/>
      <dgm:spPr/>
      <dgm:t>
        <a:bodyPr/>
        <a:lstStyle/>
        <a:p>
          <a:endParaRPr lang="en-US"/>
        </a:p>
      </dgm:t>
    </dgm:pt>
    <dgm:pt modelId="{C85D8F75-0C12-B140-9B15-17B2F01C1077}" type="pres">
      <dgm:prSet presAssocID="{981FEC53-695D-6949-8B58-4A4784FFD7BA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9034D084-BE22-4F44-A88C-C8D2FF69752B}" type="pres">
      <dgm:prSet presAssocID="{8A1A4E05-A6EE-5F40-81E8-DE00572771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3C9AF-8FEA-7E4B-877F-ACE50F81B198}" type="pres">
      <dgm:prSet presAssocID="{6DF02024-DA93-9F41-8C56-65FCD1753B38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7A2EDA9-790A-0242-A665-437E1771DE2A}" type="pres">
      <dgm:prSet presAssocID="{2B69C42A-2CB7-6747-A5C2-A3438973A0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FCD6A-1D34-D246-AB51-4F7232794CFA}" type="pres">
      <dgm:prSet presAssocID="{38B16AEA-A317-134D-86F7-C54B5536CE1C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778CFA7B-A511-DE48-BF01-C27AFA63075E}" type="pres">
      <dgm:prSet presAssocID="{8B051B62-C52E-6B45-91C2-9262488C69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75EF0-40B0-AA4F-B99B-2F8082AE17F9}" type="pres">
      <dgm:prSet presAssocID="{E0BE048F-E781-774F-A2C4-2EBA655BCE96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5994C3B-39C8-3D4F-84CD-CA3FB7857164}" type="pres">
      <dgm:prSet presAssocID="{E07168AC-5CCE-294F-868B-9CEBC2140A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DF3ED3-59A6-524B-9D07-A6C5147FF9FF}" type="presOf" srcId="{8B051B62-C52E-6B45-91C2-9262488C69A1}" destId="{778CFA7B-A511-DE48-BF01-C27AFA63075E}" srcOrd="0" destOrd="0" presId="urn:microsoft.com/office/officeart/2005/8/layout/radial4"/>
    <dgm:cxn modelId="{7498C574-3FD1-DB48-B0C9-B64A652EC420}" type="presOf" srcId="{2B69C42A-2CB7-6747-A5C2-A3438973A02E}" destId="{17A2EDA9-790A-0242-A665-437E1771DE2A}" srcOrd="0" destOrd="0" presId="urn:microsoft.com/office/officeart/2005/8/layout/radial4"/>
    <dgm:cxn modelId="{8B6E1B6C-41E0-E841-A9D8-46EDDA7867F4}" type="presOf" srcId="{E07168AC-5CCE-294F-868B-9CEBC2140A6B}" destId="{75994C3B-39C8-3D4F-84CD-CA3FB7857164}" srcOrd="0" destOrd="0" presId="urn:microsoft.com/office/officeart/2005/8/layout/radial4"/>
    <dgm:cxn modelId="{ADF85955-D25B-BF4B-BEFA-037E587E8475}" type="presOf" srcId="{E0BE048F-E781-774F-A2C4-2EBA655BCE96}" destId="{E9975EF0-40B0-AA4F-B99B-2F8082AE17F9}" srcOrd="0" destOrd="0" presId="urn:microsoft.com/office/officeart/2005/8/layout/radial4"/>
    <dgm:cxn modelId="{DE96EAB0-84AD-C845-95CA-80876748D435}" srcId="{EF34366D-D3EB-CE43-95CE-78008AD29EF5}" destId="{2B69C42A-2CB7-6747-A5C2-A3438973A02E}" srcOrd="1" destOrd="0" parTransId="{6DF02024-DA93-9F41-8C56-65FCD1753B38}" sibTransId="{2154EB88-F21E-4643-A365-B5C33B2E9804}"/>
    <dgm:cxn modelId="{70A36E88-9645-8F49-A903-1B895528CFCA}" type="presOf" srcId="{38B16AEA-A317-134D-86F7-C54B5536CE1C}" destId="{349FCD6A-1D34-D246-AB51-4F7232794CFA}" srcOrd="0" destOrd="0" presId="urn:microsoft.com/office/officeart/2005/8/layout/radial4"/>
    <dgm:cxn modelId="{C679DCEB-1558-D64F-B4A5-BC8B8CF626F7}" srcId="{8F999F7F-34C7-DD4F-88DA-C36245B32F62}" destId="{EF34366D-D3EB-CE43-95CE-78008AD29EF5}" srcOrd="0" destOrd="0" parTransId="{EC794D18-16E2-AD48-9953-524E6DB32A2C}" sibTransId="{6BFFA2B9-2CA4-524F-9C92-C4BE6C5DCDC7}"/>
    <dgm:cxn modelId="{155B1300-3905-754C-8EDF-3EB3A7084D2B}" type="presOf" srcId="{6DF02024-DA93-9F41-8C56-65FCD1753B38}" destId="{CFD3C9AF-8FEA-7E4B-877F-ACE50F81B198}" srcOrd="0" destOrd="0" presId="urn:microsoft.com/office/officeart/2005/8/layout/radial4"/>
    <dgm:cxn modelId="{C4B61979-1FA8-DC4E-B2A7-DAF0F49FCA19}" type="presOf" srcId="{EF34366D-D3EB-CE43-95CE-78008AD29EF5}" destId="{0DB1C02A-8DFC-0F4E-9350-666571D901A0}" srcOrd="0" destOrd="0" presId="urn:microsoft.com/office/officeart/2005/8/layout/radial4"/>
    <dgm:cxn modelId="{A34EEE15-D684-3145-A3B2-BC1434450A25}" type="presOf" srcId="{981FEC53-695D-6949-8B58-4A4784FFD7BA}" destId="{C85D8F75-0C12-B140-9B15-17B2F01C1077}" srcOrd="0" destOrd="0" presId="urn:microsoft.com/office/officeart/2005/8/layout/radial4"/>
    <dgm:cxn modelId="{F0F8E20E-4AEC-6142-B247-2B8D3D7A6E94}" srcId="{EF34366D-D3EB-CE43-95CE-78008AD29EF5}" destId="{E07168AC-5CCE-294F-868B-9CEBC2140A6B}" srcOrd="3" destOrd="0" parTransId="{E0BE048F-E781-774F-A2C4-2EBA655BCE96}" sibTransId="{E5F337FD-DE4A-C044-A04E-8A395995A361}"/>
    <dgm:cxn modelId="{ACEA28A5-0A0E-F343-A83E-65E684B92E17}" type="presOf" srcId="{8F999F7F-34C7-DD4F-88DA-C36245B32F62}" destId="{2B628E64-0D5D-004B-84EC-E1306ABF9D1B}" srcOrd="0" destOrd="0" presId="urn:microsoft.com/office/officeart/2005/8/layout/radial4"/>
    <dgm:cxn modelId="{93D2B2B7-4776-0446-B705-2F27FD04DE62}" srcId="{EF34366D-D3EB-CE43-95CE-78008AD29EF5}" destId="{8A1A4E05-A6EE-5F40-81E8-DE0057277140}" srcOrd="0" destOrd="0" parTransId="{981FEC53-695D-6949-8B58-4A4784FFD7BA}" sibTransId="{83BFCC40-4588-894A-B57F-89A0BB57B461}"/>
    <dgm:cxn modelId="{943113C4-9128-5441-B16E-88228A4C4F8D}" srcId="{EF34366D-D3EB-CE43-95CE-78008AD29EF5}" destId="{8B051B62-C52E-6B45-91C2-9262488C69A1}" srcOrd="2" destOrd="0" parTransId="{38B16AEA-A317-134D-86F7-C54B5536CE1C}" sibTransId="{27A3529F-0C73-5648-990D-05CC9988FE05}"/>
    <dgm:cxn modelId="{4DCF8EA2-7D37-5145-9EFC-993C9E4BBB1E}" type="presOf" srcId="{8A1A4E05-A6EE-5F40-81E8-DE0057277140}" destId="{9034D084-BE22-4F44-A88C-C8D2FF69752B}" srcOrd="0" destOrd="0" presId="urn:microsoft.com/office/officeart/2005/8/layout/radial4"/>
    <dgm:cxn modelId="{47EA5823-2EA5-484F-9EE8-C0673853FDB3}" type="presParOf" srcId="{2B628E64-0D5D-004B-84EC-E1306ABF9D1B}" destId="{0DB1C02A-8DFC-0F4E-9350-666571D901A0}" srcOrd="0" destOrd="0" presId="urn:microsoft.com/office/officeart/2005/8/layout/radial4"/>
    <dgm:cxn modelId="{C83BACD3-720D-DD44-935D-267E1013189B}" type="presParOf" srcId="{2B628E64-0D5D-004B-84EC-E1306ABF9D1B}" destId="{C85D8F75-0C12-B140-9B15-17B2F01C1077}" srcOrd="1" destOrd="0" presId="urn:microsoft.com/office/officeart/2005/8/layout/radial4"/>
    <dgm:cxn modelId="{7ADE0AEB-2036-B745-9A4E-6692955F96B7}" type="presParOf" srcId="{2B628E64-0D5D-004B-84EC-E1306ABF9D1B}" destId="{9034D084-BE22-4F44-A88C-C8D2FF69752B}" srcOrd="2" destOrd="0" presId="urn:microsoft.com/office/officeart/2005/8/layout/radial4"/>
    <dgm:cxn modelId="{AC518C49-BAAC-4448-82B0-3F8B1ED07E6A}" type="presParOf" srcId="{2B628E64-0D5D-004B-84EC-E1306ABF9D1B}" destId="{CFD3C9AF-8FEA-7E4B-877F-ACE50F81B198}" srcOrd="3" destOrd="0" presId="urn:microsoft.com/office/officeart/2005/8/layout/radial4"/>
    <dgm:cxn modelId="{21726DFB-8C8C-5541-ADC9-A267FC69B37C}" type="presParOf" srcId="{2B628E64-0D5D-004B-84EC-E1306ABF9D1B}" destId="{17A2EDA9-790A-0242-A665-437E1771DE2A}" srcOrd="4" destOrd="0" presId="urn:microsoft.com/office/officeart/2005/8/layout/radial4"/>
    <dgm:cxn modelId="{28A26E86-78AD-044F-91B6-D9ECA1E84D07}" type="presParOf" srcId="{2B628E64-0D5D-004B-84EC-E1306ABF9D1B}" destId="{349FCD6A-1D34-D246-AB51-4F7232794CFA}" srcOrd="5" destOrd="0" presId="urn:microsoft.com/office/officeart/2005/8/layout/radial4"/>
    <dgm:cxn modelId="{73615462-173D-DA42-8171-DC2029A1FBDD}" type="presParOf" srcId="{2B628E64-0D5D-004B-84EC-E1306ABF9D1B}" destId="{778CFA7B-A511-DE48-BF01-C27AFA63075E}" srcOrd="6" destOrd="0" presId="urn:microsoft.com/office/officeart/2005/8/layout/radial4"/>
    <dgm:cxn modelId="{A0EFC8EF-5181-EF40-BF0C-F726FC2C2C4D}" type="presParOf" srcId="{2B628E64-0D5D-004B-84EC-E1306ABF9D1B}" destId="{E9975EF0-40B0-AA4F-B99B-2F8082AE17F9}" srcOrd="7" destOrd="0" presId="urn:microsoft.com/office/officeart/2005/8/layout/radial4"/>
    <dgm:cxn modelId="{EFBE4B7B-F60A-B840-BA21-E9A5D60C7F52}" type="presParOf" srcId="{2B628E64-0D5D-004B-84EC-E1306ABF9D1B}" destId="{75994C3B-39C8-3D4F-84CD-CA3FB785716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522437-68A7-B74C-8082-88B851CEDBD1}">
      <dsp:nvSpPr>
        <dsp:cNvPr id="0" name=""/>
        <dsp:cNvSpPr/>
      </dsp:nvSpPr>
      <dsp:spPr>
        <a:xfrm>
          <a:off x="3440897" y="4243656"/>
          <a:ext cx="1803227" cy="50055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0C7C6-2958-A343-8AC9-24A9A0703244}">
      <dsp:nvSpPr>
        <dsp:cNvPr id="0" name=""/>
        <dsp:cNvSpPr/>
      </dsp:nvSpPr>
      <dsp:spPr>
        <a:xfrm>
          <a:off x="2149288" y="3329846"/>
          <a:ext cx="3524768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DE34D-0B99-6E45-8315-079A09EBFC2B}">
      <dsp:nvSpPr>
        <dsp:cNvPr id="0" name=""/>
        <dsp:cNvSpPr/>
      </dsp:nvSpPr>
      <dsp:spPr>
        <a:xfrm>
          <a:off x="2149288" y="2066088"/>
          <a:ext cx="3524768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BA94C-B4B1-C447-8BCD-ADD9A0CCAEBF}">
      <dsp:nvSpPr>
        <dsp:cNvPr id="0" name=""/>
        <dsp:cNvSpPr/>
      </dsp:nvSpPr>
      <dsp:spPr>
        <a:xfrm flipV="1">
          <a:off x="3186708" y="847450"/>
          <a:ext cx="2159181" cy="653006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9CC3A-C099-5F4A-9849-F006CFC3729D}">
      <dsp:nvSpPr>
        <dsp:cNvPr id="0" name=""/>
        <dsp:cNvSpPr/>
      </dsp:nvSpPr>
      <dsp:spPr>
        <a:xfrm>
          <a:off x="39" y="707161"/>
          <a:ext cx="4298498" cy="4298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A6FD6C-AFCE-974F-BAEE-06D696AF8A29}">
      <dsp:nvSpPr>
        <dsp:cNvPr id="0" name=""/>
        <dsp:cNvSpPr/>
      </dsp:nvSpPr>
      <dsp:spPr>
        <a:xfrm>
          <a:off x="443589" y="1087780"/>
          <a:ext cx="3455964" cy="293573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0090"/>
              </a:solidFill>
              <a:latin typeface="Arial"/>
              <a:cs typeface="Arial"/>
            </a:rPr>
            <a:t>The Worcester State University and the RFK Children’s Action Corps Fellowship in Social Welfare: </a:t>
          </a:r>
          <a:endParaRPr lang="en-US" sz="3200" kern="1200" dirty="0">
            <a:solidFill>
              <a:srgbClr val="000090"/>
            </a:solidFill>
            <a:latin typeface="Arial"/>
            <a:cs typeface="Arial"/>
          </a:endParaRPr>
        </a:p>
      </dsp:txBody>
      <dsp:txXfrm>
        <a:off x="443589" y="1087780"/>
        <a:ext cx="3455964" cy="2935736"/>
      </dsp:txXfrm>
    </dsp:sp>
    <dsp:sp modelId="{151039B7-33FB-8C44-9DDA-025D4C040D8C}">
      <dsp:nvSpPr>
        <dsp:cNvPr id="0" name=""/>
        <dsp:cNvSpPr/>
      </dsp:nvSpPr>
      <dsp:spPr>
        <a:xfrm>
          <a:off x="4634596" y="419105"/>
          <a:ext cx="945669" cy="94566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FBEAE8-A649-1249-97B1-4649E48C7C6D}">
      <dsp:nvSpPr>
        <dsp:cNvPr id="0" name=""/>
        <dsp:cNvSpPr/>
      </dsp:nvSpPr>
      <dsp:spPr>
        <a:xfrm>
          <a:off x="6006024" y="391250"/>
          <a:ext cx="1740811" cy="100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RFK’s Administration Terence </a:t>
          </a:r>
          <a:r>
            <a:rPr lang="en-US" sz="1600" kern="1200" dirty="0" err="1" smtClean="0">
              <a:latin typeface="Arial"/>
              <a:cs typeface="Arial"/>
            </a:rPr>
            <a:t>Shanley</a:t>
          </a:r>
          <a:r>
            <a:rPr lang="en-US" sz="1600" kern="1200" dirty="0" smtClean="0">
              <a:latin typeface="Arial"/>
              <a:cs typeface="Arial"/>
            </a:rPr>
            <a:t>, Sr. VP</a:t>
          </a:r>
          <a:endParaRPr lang="en-US" sz="1600" kern="1200" dirty="0">
            <a:latin typeface="Arial"/>
            <a:cs typeface="Arial"/>
          </a:endParaRPr>
        </a:p>
      </dsp:txBody>
      <dsp:txXfrm>
        <a:off x="6006024" y="391250"/>
        <a:ext cx="1740811" cy="1003894"/>
      </dsp:txXfrm>
    </dsp:sp>
    <dsp:sp modelId="{FC18B21F-DC91-4D46-ABBF-F9CE92A57048}">
      <dsp:nvSpPr>
        <dsp:cNvPr id="0" name=""/>
        <dsp:cNvSpPr/>
      </dsp:nvSpPr>
      <dsp:spPr>
        <a:xfrm>
          <a:off x="5091713" y="1593253"/>
          <a:ext cx="945669" cy="9456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FBA0F1-0C11-1846-B16F-7A98DB5C9109}">
      <dsp:nvSpPr>
        <dsp:cNvPr id="0" name=""/>
        <dsp:cNvSpPr/>
      </dsp:nvSpPr>
      <dsp:spPr>
        <a:xfrm>
          <a:off x="6149315" y="1593253"/>
          <a:ext cx="2447680" cy="94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WSU’s </a:t>
          </a:r>
          <a:r>
            <a:rPr lang="en-US" sz="1600" kern="1200" dirty="0" err="1" smtClean="0">
              <a:latin typeface="Arial"/>
              <a:cs typeface="Arial"/>
            </a:rPr>
            <a:t>Binienda</a:t>
          </a:r>
          <a:r>
            <a:rPr lang="en-US" sz="1600" kern="1200" dirty="0" smtClean="0">
              <a:latin typeface="Arial"/>
              <a:cs typeface="Arial"/>
            </a:rPr>
            <a:t> Center for Civic Engagement  Mark Wagner, Ph.D.</a:t>
          </a:r>
          <a:endParaRPr lang="en-US" sz="1600" kern="1200" dirty="0">
            <a:latin typeface="Arial"/>
            <a:cs typeface="Arial"/>
          </a:endParaRPr>
        </a:p>
      </dsp:txBody>
      <dsp:txXfrm>
        <a:off x="6149315" y="1593253"/>
        <a:ext cx="2447680" cy="945669"/>
      </dsp:txXfrm>
    </dsp:sp>
    <dsp:sp modelId="{8533CEB7-83C9-944D-B359-DAFCF41C6999}">
      <dsp:nvSpPr>
        <dsp:cNvPr id="0" name=""/>
        <dsp:cNvSpPr/>
      </dsp:nvSpPr>
      <dsp:spPr>
        <a:xfrm>
          <a:off x="4724879" y="2822306"/>
          <a:ext cx="945669" cy="94566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5713A4-8E89-7F46-93D2-F6446A01E186}">
      <dsp:nvSpPr>
        <dsp:cNvPr id="0" name=""/>
        <dsp:cNvSpPr/>
      </dsp:nvSpPr>
      <dsp:spPr>
        <a:xfrm>
          <a:off x="5773225" y="2907884"/>
          <a:ext cx="2449749" cy="820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RFK’s Lancaster Campus Director David </a:t>
          </a:r>
          <a:r>
            <a:rPr lang="en-US" sz="1600" kern="1200" dirty="0" err="1" smtClean="0">
              <a:latin typeface="Arial"/>
              <a:cs typeface="Arial"/>
            </a:rPr>
            <a:t>Tivnan</a:t>
          </a:r>
          <a:endParaRPr lang="en-US" sz="1600" kern="1200" dirty="0">
            <a:latin typeface="Arial"/>
            <a:cs typeface="Arial"/>
          </a:endParaRPr>
        </a:p>
      </dsp:txBody>
      <dsp:txXfrm>
        <a:off x="5773225" y="2907884"/>
        <a:ext cx="2449749" cy="820207"/>
      </dsp:txXfrm>
    </dsp:sp>
    <dsp:sp modelId="{E1B16470-BA3A-B142-8445-DB5B19A4A59F}">
      <dsp:nvSpPr>
        <dsp:cNvPr id="0" name=""/>
        <dsp:cNvSpPr/>
      </dsp:nvSpPr>
      <dsp:spPr>
        <a:xfrm>
          <a:off x="4558308" y="4167455"/>
          <a:ext cx="945669" cy="94566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BDA8A3-F538-4D46-B39F-CEF949511B01}">
      <dsp:nvSpPr>
        <dsp:cNvPr id="0" name=""/>
        <dsp:cNvSpPr/>
      </dsp:nvSpPr>
      <dsp:spPr>
        <a:xfrm>
          <a:off x="5865842" y="4091257"/>
          <a:ext cx="1740466" cy="103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/>
              <a:cs typeface="Arial"/>
            </a:rPr>
            <a:t>Urban Studies, Criminal Justice, Psychology, Sociology, Nursing, Communications</a:t>
          </a:r>
          <a:endParaRPr lang="en-US" sz="1600" kern="1200" dirty="0">
            <a:latin typeface="Arial"/>
            <a:cs typeface="Arial"/>
          </a:endParaRPr>
        </a:p>
      </dsp:txBody>
      <dsp:txXfrm>
        <a:off x="5865842" y="4091257"/>
        <a:ext cx="1740466" cy="10316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4F7AD9-66C6-EB41-9FB7-6536818EC820}">
      <dsp:nvSpPr>
        <dsp:cNvPr id="0" name=""/>
        <dsp:cNvSpPr/>
      </dsp:nvSpPr>
      <dsp:spPr>
        <a:xfrm rot="10800000">
          <a:off x="1788137" y="220729"/>
          <a:ext cx="5107201" cy="14388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50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Arial"/>
              <a:cs typeface="Arial"/>
            </a:rPr>
            <a:t>Services for more than 50 boys and girls ranging in age        from 7 to 18. </a:t>
          </a:r>
          <a:endParaRPr lang="en-US" sz="2200" b="0" kern="1200" dirty="0"/>
        </a:p>
      </dsp:txBody>
      <dsp:txXfrm rot="10800000">
        <a:off x="1788137" y="220729"/>
        <a:ext cx="5107201" cy="1438885"/>
      </dsp:txXfrm>
    </dsp:sp>
    <dsp:sp modelId="{25FB5150-A399-6B46-84A9-5D02ECF528E6}">
      <dsp:nvSpPr>
        <dsp:cNvPr id="0" name=""/>
        <dsp:cNvSpPr/>
      </dsp:nvSpPr>
      <dsp:spPr>
        <a:xfrm>
          <a:off x="574095" y="220729"/>
          <a:ext cx="1438885" cy="14388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2A432E-9554-4E49-A8D1-17624BEE6E92}">
      <dsp:nvSpPr>
        <dsp:cNvPr id="0" name=""/>
        <dsp:cNvSpPr/>
      </dsp:nvSpPr>
      <dsp:spPr>
        <a:xfrm rot="10800000">
          <a:off x="1687125" y="1871357"/>
          <a:ext cx="5269992" cy="14388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50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Arial"/>
              <a:cs typeface="Arial"/>
            </a:rPr>
            <a:t>Clients referred by the Commonwealth remain in residence anywhere from one month to one year.</a:t>
          </a:r>
          <a:endParaRPr lang="en-US" sz="2200" b="0" kern="1200" dirty="0"/>
        </a:p>
      </dsp:txBody>
      <dsp:txXfrm rot="10800000">
        <a:off x="1687125" y="1871357"/>
        <a:ext cx="5269992" cy="1438885"/>
      </dsp:txXfrm>
    </dsp:sp>
    <dsp:sp modelId="{2D6B9A19-D443-7A47-9C1A-7F24FA98DEC2}">
      <dsp:nvSpPr>
        <dsp:cNvPr id="0" name=""/>
        <dsp:cNvSpPr/>
      </dsp:nvSpPr>
      <dsp:spPr>
        <a:xfrm>
          <a:off x="466116" y="1871357"/>
          <a:ext cx="1438885" cy="14388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96E3E2-1F6A-E940-8405-4BAA3E193625}">
      <dsp:nvSpPr>
        <dsp:cNvPr id="0" name=""/>
        <dsp:cNvSpPr/>
      </dsp:nvSpPr>
      <dsp:spPr>
        <a:xfrm rot="10800000">
          <a:off x="1697770" y="3644031"/>
          <a:ext cx="5269992" cy="14388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50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latin typeface="Arial"/>
              <a:cs typeface="Arial"/>
            </a:rPr>
            <a:t>Residential care for children with short-term needs, as well as day and after-school programs for off-campus students</a:t>
          </a:r>
          <a:r>
            <a:rPr lang="en-US" sz="2200" b="1" kern="1200" dirty="0" smtClean="0">
              <a:latin typeface="Arial"/>
              <a:cs typeface="Arial"/>
            </a:rPr>
            <a:t>. </a:t>
          </a:r>
          <a:endParaRPr lang="en-US" sz="2200" kern="1200" dirty="0"/>
        </a:p>
      </dsp:txBody>
      <dsp:txXfrm rot="10800000">
        <a:off x="1697770" y="3644031"/>
        <a:ext cx="5269992" cy="1438885"/>
      </dsp:txXfrm>
    </dsp:sp>
    <dsp:sp modelId="{16A0EB0B-2F4F-F641-94CC-4B7F320D09E3}">
      <dsp:nvSpPr>
        <dsp:cNvPr id="0" name=""/>
        <dsp:cNvSpPr/>
      </dsp:nvSpPr>
      <dsp:spPr>
        <a:xfrm>
          <a:off x="466116" y="3657600"/>
          <a:ext cx="1438885" cy="14388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A56E5-D9BE-4246-8BA6-62E646C6452A}">
      <dsp:nvSpPr>
        <dsp:cNvPr id="0" name=""/>
        <dsp:cNvSpPr/>
      </dsp:nvSpPr>
      <dsp:spPr>
        <a:xfrm>
          <a:off x="2914223" y="58282"/>
          <a:ext cx="1338270" cy="104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January – March: Informational Sessions at WSU </a:t>
          </a:r>
          <a:endParaRPr lang="en-US" sz="1400" kern="1200" dirty="0"/>
        </a:p>
      </dsp:txBody>
      <dsp:txXfrm>
        <a:off x="2914223" y="58282"/>
        <a:ext cx="1338270" cy="1045368"/>
      </dsp:txXfrm>
    </dsp:sp>
    <dsp:sp modelId="{D46690E0-72ED-F244-B46E-DFBE3D41A43A}">
      <dsp:nvSpPr>
        <dsp:cNvPr id="0" name=""/>
        <dsp:cNvSpPr/>
      </dsp:nvSpPr>
      <dsp:spPr>
        <a:xfrm>
          <a:off x="393350" y="-258279"/>
          <a:ext cx="3918328" cy="3918328"/>
        </a:xfrm>
        <a:prstGeom prst="circularArrow">
          <a:avLst>
            <a:gd name="adj1" fmla="val 5202"/>
            <a:gd name="adj2" fmla="val 336076"/>
            <a:gd name="adj3" fmla="val 205272"/>
            <a:gd name="adj4" fmla="val 20394339"/>
            <a:gd name="adj5" fmla="val 60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664CD-6E7E-704A-97FE-4624A00A7A5E}">
      <dsp:nvSpPr>
        <dsp:cNvPr id="0" name=""/>
        <dsp:cNvSpPr/>
      </dsp:nvSpPr>
      <dsp:spPr>
        <a:xfrm>
          <a:off x="3246966" y="1973492"/>
          <a:ext cx="1474701" cy="104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March – May: Interviews of Interested students </a:t>
          </a:r>
          <a:endParaRPr lang="en-US" sz="1400" kern="1200" dirty="0"/>
        </a:p>
      </dsp:txBody>
      <dsp:txXfrm>
        <a:off x="3246966" y="1973492"/>
        <a:ext cx="1474701" cy="1045368"/>
      </dsp:txXfrm>
    </dsp:sp>
    <dsp:sp modelId="{4087A612-3142-0045-AD4E-A12872B51429}">
      <dsp:nvSpPr>
        <dsp:cNvPr id="0" name=""/>
        <dsp:cNvSpPr/>
      </dsp:nvSpPr>
      <dsp:spPr>
        <a:xfrm>
          <a:off x="339301" y="58260"/>
          <a:ext cx="3918328" cy="3918328"/>
        </a:xfrm>
        <a:prstGeom prst="circularArrow">
          <a:avLst>
            <a:gd name="adj1" fmla="val 5202"/>
            <a:gd name="adj2" fmla="val 336076"/>
            <a:gd name="adj3" fmla="val 4014010"/>
            <a:gd name="adj4" fmla="val 2254064"/>
            <a:gd name="adj5" fmla="val 60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5B159B-9E1F-994F-8502-963514524996}">
      <dsp:nvSpPr>
        <dsp:cNvPr id="0" name=""/>
        <dsp:cNvSpPr/>
      </dsp:nvSpPr>
      <dsp:spPr>
        <a:xfrm>
          <a:off x="1808382" y="3174648"/>
          <a:ext cx="1045368" cy="104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May: Site Visit to RFK Lancaster Campus </a:t>
          </a:r>
          <a:endParaRPr lang="en-US" sz="1400" kern="1200" dirty="0"/>
        </a:p>
      </dsp:txBody>
      <dsp:txXfrm>
        <a:off x="1808382" y="3174648"/>
        <a:ext cx="1045368" cy="1045368"/>
      </dsp:txXfrm>
    </dsp:sp>
    <dsp:sp modelId="{0E16B925-0738-0F4A-8C57-470862F14ED8}">
      <dsp:nvSpPr>
        <dsp:cNvPr id="0" name=""/>
        <dsp:cNvSpPr/>
      </dsp:nvSpPr>
      <dsp:spPr>
        <a:xfrm>
          <a:off x="371902" y="-161"/>
          <a:ext cx="3918328" cy="3918328"/>
        </a:xfrm>
        <a:prstGeom prst="circularArrow">
          <a:avLst>
            <a:gd name="adj1" fmla="val 5202"/>
            <a:gd name="adj2" fmla="val 336076"/>
            <a:gd name="adj3" fmla="val 8209860"/>
            <a:gd name="adj4" fmla="val 6449914"/>
            <a:gd name="adj5" fmla="val 60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F0A6EF-6F67-5847-8235-D5250D51B91B}">
      <dsp:nvSpPr>
        <dsp:cNvPr id="0" name=""/>
        <dsp:cNvSpPr/>
      </dsp:nvSpPr>
      <dsp:spPr>
        <a:xfrm>
          <a:off x="155132" y="1973492"/>
          <a:ext cx="1045368" cy="104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On-Going: Filing for Internships with Department </a:t>
          </a:r>
          <a:endParaRPr lang="en-US" sz="1400" kern="1200" dirty="0"/>
        </a:p>
      </dsp:txBody>
      <dsp:txXfrm>
        <a:off x="155132" y="1973492"/>
        <a:ext cx="1045368" cy="1045368"/>
      </dsp:txXfrm>
    </dsp:sp>
    <dsp:sp modelId="{8D68D899-406A-4345-8B84-B9F9AA5FB28F}">
      <dsp:nvSpPr>
        <dsp:cNvPr id="0" name=""/>
        <dsp:cNvSpPr/>
      </dsp:nvSpPr>
      <dsp:spPr>
        <a:xfrm>
          <a:off x="371793" y="-9917"/>
          <a:ext cx="3918328" cy="3918328"/>
        </a:xfrm>
        <a:prstGeom prst="circularArrow">
          <a:avLst>
            <a:gd name="adj1" fmla="val 5202"/>
            <a:gd name="adj2" fmla="val 336076"/>
            <a:gd name="adj3" fmla="val 12079702"/>
            <a:gd name="adj4" fmla="val 10752050"/>
            <a:gd name="adj5" fmla="val 60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94CC7-057D-484A-85DA-41E4B1B8BE22}">
      <dsp:nvSpPr>
        <dsp:cNvPr id="0" name=""/>
        <dsp:cNvSpPr/>
      </dsp:nvSpPr>
      <dsp:spPr>
        <a:xfrm>
          <a:off x="523548" y="116595"/>
          <a:ext cx="1338270" cy="104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June – August Summer-long Training </a:t>
          </a:r>
          <a:endParaRPr lang="en-US" sz="1400" kern="1200" dirty="0"/>
        </a:p>
      </dsp:txBody>
      <dsp:txXfrm>
        <a:off x="523548" y="116595"/>
        <a:ext cx="1338270" cy="1045368"/>
      </dsp:txXfrm>
    </dsp:sp>
    <dsp:sp modelId="{C7BE787E-1846-4049-B38B-6355A787A431}">
      <dsp:nvSpPr>
        <dsp:cNvPr id="0" name=""/>
        <dsp:cNvSpPr/>
      </dsp:nvSpPr>
      <dsp:spPr>
        <a:xfrm>
          <a:off x="569764" y="-73442"/>
          <a:ext cx="3918328" cy="3918328"/>
        </a:xfrm>
        <a:prstGeom prst="circularArrow">
          <a:avLst>
            <a:gd name="adj1" fmla="val 5202"/>
            <a:gd name="adj2" fmla="val 336076"/>
            <a:gd name="adj3" fmla="val 16632270"/>
            <a:gd name="adj4" fmla="val 14845975"/>
            <a:gd name="adj5" fmla="val 60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C136F-4CD4-A74A-8A5F-84C775CFCEAF}">
      <dsp:nvSpPr>
        <dsp:cNvPr id="0" name=""/>
        <dsp:cNvSpPr/>
      </dsp:nvSpPr>
      <dsp:spPr>
        <a:xfrm>
          <a:off x="3055881" y="3202592"/>
          <a:ext cx="2117836" cy="21178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/>
              <a:cs typeface="Arial"/>
            </a:rPr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/>
              <a:cs typeface="Arial"/>
            </a:rPr>
            <a:t>for RFK</a:t>
          </a:r>
          <a:endParaRPr lang="en-US" sz="20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3055881" y="3202592"/>
        <a:ext cx="2117836" cy="2117836"/>
      </dsp:txXfrm>
    </dsp:sp>
    <dsp:sp modelId="{F6AA3966-2815-4646-8952-47923B1984D5}">
      <dsp:nvSpPr>
        <dsp:cNvPr id="0" name=""/>
        <dsp:cNvSpPr/>
      </dsp:nvSpPr>
      <dsp:spPr>
        <a:xfrm rot="10800000">
          <a:off x="1006602" y="3959718"/>
          <a:ext cx="1936569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1D9C6C-E615-DC41-A9DD-0000F346FFE5}">
      <dsp:nvSpPr>
        <dsp:cNvPr id="0" name=""/>
        <dsp:cNvSpPr/>
      </dsp:nvSpPr>
      <dsp:spPr>
        <a:xfrm>
          <a:off x="630" y="3456732"/>
          <a:ext cx="2011944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An educated workforce </a:t>
          </a:r>
          <a:endParaRPr lang="en-US" sz="2000" kern="1200" dirty="0">
            <a:latin typeface="Arial"/>
            <a:cs typeface="Arial"/>
          </a:endParaRPr>
        </a:p>
      </dsp:txBody>
      <dsp:txXfrm>
        <a:off x="630" y="3456732"/>
        <a:ext cx="2011944" cy="1609555"/>
      </dsp:txXfrm>
    </dsp:sp>
    <dsp:sp modelId="{115E7805-3B5D-6441-A8ED-E20A309C7646}">
      <dsp:nvSpPr>
        <dsp:cNvPr id="0" name=""/>
        <dsp:cNvSpPr/>
      </dsp:nvSpPr>
      <dsp:spPr>
        <a:xfrm rot="13500000">
          <a:off x="1633368" y="2446571"/>
          <a:ext cx="1936569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9AE0C-32F0-2B48-B561-AF07682BAAE4}">
      <dsp:nvSpPr>
        <dsp:cNvPr id="0" name=""/>
        <dsp:cNvSpPr/>
      </dsp:nvSpPr>
      <dsp:spPr>
        <a:xfrm>
          <a:off x="911000" y="1258904"/>
          <a:ext cx="2011944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Flexibility in filling weekend and evening shifts</a:t>
          </a:r>
          <a:endParaRPr lang="en-US" sz="2000" kern="1200" dirty="0">
            <a:latin typeface="Arial"/>
            <a:cs typeface="Arial"/>
          </a:endParaRPr>
        </a:p>
      </dsp:txBody>
      <dsp:txXfrm>
        <a:off x="911000" y="1258904"/>
        <a:ext cx="2011944" cy="1609555"/>
      </dsp:txXfrm>
    </dsp:sp>
    <dsp:sp modelId="{A84EFBF1-DFA3-0249-8CD1-15CDA401718D}">
      <dsp:nvSpPr>
        <dsp:cNvPr id="0" name=""/>
        <dsp:cNvSpPr/>
      </dsp:nvSpPr>
      <dsp:spPr>
        <a:xfrm rot="16200000">
          <a:off x="3146515" y="1819805"/>
          <a:ext cx="1936569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9462E-9F22-3340-BD0E-95F1EFE133CE}">
      <dsp:nvSpPr>
        <dsp:cNvPr id="0" name=""/>
        <dsp:cNvSpPr/>
      </dsp:nvSpPr>
      <dsp:spPr>
        <a:xfrm>
          <a:off x="3108827" y="348534"/>
          <a:ext cx="2011944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Recent graduates familiar with the system</a:t>
          </a:r>
          <a:endParaRPr lang="en-US" sz="2000" kern="1200" dirty="0">
            <a:latin typeface="Arial"/>
            <a:cs typeface="Arial"/>
          </a:endParaRPr>
        </a:p>
      </dsp:txBody>
      <dsp:txXfrm>
        <a:off x="3108827" y="348534"/>
        <a:ext cx="2011944" cy="1609555"/>
      </dsp:txXfrm>
    </dsp:sp>
    <dsp:sp modelId="{6D89E64D-53D5-9A41-9D15-FA97A7E1B1FB}">
      <dsp:nvSpPr>
        <dsp:cNvPr id="0" name=""/>
        <dsp:cNvSpPr/>
      </dsp:nvSpPr>
      <dsp:spPr>
        <a:xfrm rot="18900000">
          <a:off x="4659662" y="2446571"/>
          <a:ext cx="1936569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B71D1-CD43-174D-8E6D-31791EF03C50}">
      <dsp:nvSpPr>
        <dsp:cNvPr id="0" name=""/>
        <dsp:cNvSpPr/>
      </dsp:nvSpPr>
      <dsp:spPr>
        <a:xfrm>
          <a:off x="5306655" y="1258904"/>
          <a:ext cx="2011944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A more stable workforce and reduction in turnover</a:t>
          </a:r>
          <a:endParaRPr lang="en-US" sz="2000" kern="1200" dirty="0">
            <a:latin typeface="Arial"/>
            <a:cs typeface="Arial"/>
          </a:endParaRPr>
        </a:p>
      </dsp:txBody>
      <dsp:txXfrm>
        <a:off x="5306655" y="1258904"/>
        <a:ext cx="2011944" cy="1609555"/>
      </dsp:txXfrm>
    </dsp:sp>
    <dsp:sp modelId="{6ADDAE2E-2126-5542-AFD3-A0858C31377D}">
      <dsp:nvSpPr>
        <dsp:cNvPr id="0" name=""/>
        <dsp:cNvSpPr/>
      </dsp:nvSpPr>
      <dsp:spPr>
        <a:xfrm>
          <a:off x="5286428" y="3959718"/>
          <a:ext cx="1936569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81E1C-2D9A-A44F-A68D-8E7D1E3D708D}">
      <dsp:nvSpPr>
        <dsp:cNvPr id="0" name=""/>
        <dsp:cNvSpPr/>
      </dsp:nvSpPr>
      <dsp:spPr>
        <a:xfrm>
          <a:off x="6217025" y="3456732"/>
          <a:ext cx="2011944" cy="1609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Employees on fast track for promotion</a:t>
          </a:r>
          <a:endParaRPr lang="en-US" sz="2000" kern="1200" dirty="0">
            <a:latin typeface="Arial"/>
            <a:cs typeface="Arial"/>
          </a:endParaRPr>
        </a:p>
      </dsp:txBody>
      <dsp:txXfrm>
        <a:off x="6217025" y="3456732"/>
        <a:ext cx="2011944" cy="16095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49B544-52A8-0244-AC9C-84432278F24D}">
      <dsp:nvSpPr>
        <dsp:cNvPr id="0" name=""/>
        <dsp:cNvSpPr/>
      </dsp:nvSpPr>
      <dsp:spPr>
        <a:xfrm>
          <a:off x="3055881" y="3368845"/>
          <a:ext cx="2117836" cy="21178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  <a:cs typeface="Arial"/>
            </a:rPr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/>
              <a:cs typeface="Arial"/>
            </a:rPr>
            <a:t>WSU Students</a:t>
          </a:r>
          <a:endParaRPr lang="en-US" sz="18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3055881" y="3368845"/>
        <a:ext cx="2117836" cy="2117836"/>
      </dsp:txXfrm>
    </dsp:sp>
    <dsp:sp modelId="{750A9FAD-2ADA-224D-95DD-925B2B425CA3}">
      <dsp:nvSpPr>
        <dsp:cNvPr id="0" name=""/>
        <dsp:cNvSpPr/>
      </dsp:nvSpPr>
      <dsp:spPr>
        <a:xfrm rot="10800000">
          <a:off x="1234557" y="4125971"/>
          <a:ext cx="1721151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A249E4-7DA5-9343-8992-613B2DD71538}">
      <dsp:nvSpPr>
        <dsp:cNvPr id="0" name=""/>
        <dsp:cNvSpPr/>
      </dsp:nvSpPr>
      <dsp:spPr>
        <a:xfrm>
          <a:off x="228585" y="3419578"/>
          <a:ext cx="2011944" cy="2016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Full time employment throughout the summer</a:t>
          </a:r>
          <a:endParaRPr lang="en-US" sz="1800" kern="1200" dirty="0">
            <a:latin typeface="Arial"/>
            <a:cs typeface="Arial"/>
          </a:endParaRPr>
        </a:p>
      </dsp:txBody>
      <dsp:txXfrm>
        <a:off x="228585" y="3419578"/>
        <a:ext cx="2011944" cy="2016370"/>
      </dsp:txXfrm>
    </dsp:sp>
    <dsp:sp modelId="{BAC4B708-8C4C-4741-B4D7-95EAA4069CE2}">
      <dsp:nvSpPr>
        <dsp:cNvPr id="0" name=""/>
        <dsp:cNvSpPr/>
      </dsp:nvSpPr>
      <dsp:spPr>
        <a:xfrm rot="13272401">
          <a:off x="1350751" y="2641966"/>
          <a:ext cx="2138563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DFAF0C-6F60-4948-B377-5D7E572BE990}">
      <dsp:nvSpPr>
        <dsp:cNvPr id="0" name=""/>
        <dsp:cNvSpPr/>
      </dsp:nvSpPr>
      <dsp:spPr>
        <a:xfrm>
          <a:off x="609599" y="1219187"/>
          <a:ext cx="2011944" cy="2040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Half time employment for 2 semesters / 3 credits per semester</a:t>
          </a:r>
          <a:endParaRPr lang="en-US" sz="1800" kern="1200" dirty="0">
            <a:latin typeface="Arial"/>
            <a:cs typeface="Arial"/>
          </a:endParaRPr>
        </a:p>
      </dsp:txBody>
      <dsp:txXfrm>
        <a:off x="609599" y="1219187"/>
        <a:ext cx="2011944" cy="2040304"/>
      </dsp:txXfrm>
    </dsp:sp>
    <dsp:sp modelId="{FDF2291B-2437-6543-ACF9-C03CF014AA8D}">
      <dsp:nvSpPr>
        <dsp:cNvPr id="0" name=""/>
        <dsp:cNvSpPr/>
      </dsp:nvSpPr>
      <dsp:spPr>
        <a:xfrm rot="16200000">
          <a:off x="3146515" y="1986058"/>
          <a:ext cx="1936569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D6E22A-CCA5-2B42-9BCF-8C5E1181BE01}">
      <dsp:nvSpPr>
        <dsp:cNvPr id="0" name=""/>
        <dsp:cNvSpPr/>
      </dsp:nvSpPr>
      <dsp:spPr>
        <a:xfrm>
          <a:off x="2971794" y="106081"/>
          <a:ext cx="2286011" cy="2426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Training: 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First Aid/CPR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crisis intervention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suicide prevention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trauma care 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human rights</a:t>
          </a:r>
          <a:endParaRPr lang="en-US" sz="1800" kern="1200" dirty="0">
            <a:latin typeface="Arial"/>
            <a:cs typeface="Arial"/>
          </a:endParaRPr>
        </a:p>
      </dsp:txBody>
      <dsp:txXfrm>
        <a:off x="2971794" y="106081"/>
        <a:ext cx="2286011" cy="2426968"/>
      </dsp:txXfrm>
    </dsp:sp>
    <dsp:sp modelId="{519AC642-1C15-B840-BFB5-50AD5CF32CBE}">
      <dsp:nvSpPr>
        <dsp:cNvPr id="0" name=""/>
        <dsp:cNvSpPr/>
      </dsp:nvSpPr>
      <dsp:spPr>
        <a:xfrm rot="19148422">
          <a:off x="4747537" y="2644256"/>
          <a:ext cx="2160475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2C4E89-223B-7C43-8ECF-D848E11B6108}">
      <dsp:nvSpPr>
        <dsp:cNvPr id="0" name=""/>
        <dsp:cNvSpPr/>
      </dsp:nvSpPr>
      <dsp:spPr>
        <a:xfrm>
          <a:off x="5638802" y="1295392"/>
          <a:ext cx="2011944" cy="1887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Weekly individual supervision and an assigned mentor</a:t>
          </a:r>
          <a:endParaRPr lang="en-US" sz="1800" kern="1200" dirty="0">
            <a:latin typeface="Arial"/>
            <a:cs typeface="Arial"/>
          </a:endParaRPr>
        </a:p>
      </dsp:txBody>
      <dsp:txXfrm>
        <a:off x="5638802" y="1295392"/>
        <a:ext cx="2011944" cy="1887911"/>
      </dsp:txXfrm>
    </dsp:sp>
    <dsp:sp modelId="{EAD05C27-2834-C342-982E-709C29B62D2D}">
      <dsp:nvSpPr>
        <dsp:cNvPr id="0" name=""/>
        <dsp:cNvSpPr/>
      </dsp:nvSpPr>
      <dsp:spPr>
        <a:xfrm>
          <a:off x="5275581" y="4125971"/>
          <a:ext cx="1750201" cy="60358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24862-DD69-574F-A1AB-EB24433A0BC4}">
      <dsp:nvSpPr>
        <dsp:cNvPr id="0" name=""/>
        <dsp:cNvSpPr/>
      </dsp:nvSpPr>
      <dsp:spPr>
        <a:xfrm>
          <a:off x="6019810" y="3495782"/>
          <a:ext cx="2011944" cy="1863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Guaranteed full time employment upon graduation!</a:t>
          </a:r>
          <a:endParaRPr lang="en-US" sz="1800" kern="1200" dirty="0">
            <a:latin typeface="Arial"/>
            <a:cs typeface="Arial"/>
          </a:endParaRPr>
        </a:p>
      </dsp:txBody>
      <dsp:txXfrm>
        <a:off x="6019810" y="3495782"/>
        <a:ext cx="2011944" cy="18639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B1C02A-8DFC-0F4E-9350-666571D901A0}">
      <dsp:nvSpPr>
        <dsp:cNvPr id="0" name=""/>
        <dsp:cNvSpPr/>
      </dsp:nvSpPr>
      <dsp:spPr>
        <a:xfrm>
          <a:off x="3059430" y="3089423"/>
          <a:ext cx="2263140" cy="2263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Arial"/>
              <a:cs typeface="Arial"/>
            </a:rPr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  <a:latin typeface="Arial"/>
              <a:cs typeface="Arial"/>
            </a:rPr>
            <a:t>for  University </a:t>
          </a:r>
          <a:endParaRPr lang="en-US" sz="20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059430" y="3089423"/>
        <a:ext cx="2263140" cy="2263140"/>
      </dsp:txXfrm>
    </dsp:sp>
    <dsp:sp modelId="{C85D8F75-0C12-B140-9B15-17B2F01C1077}">
      <dsp:nvSpPr>
        <dsp:cNvPr id="0" name=""/>
        <dsp:cNvSpPr/>
      </dsp:nvSpPr>
      <dsp:spPr>
        <a:xfrm rot="11700000">
          <a:off x="1042703" y="3319886"/>
          <a:ext cx="1977792" cy="6449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4D084-BE22-4F44-A88C-C8D2FF69752B}">
      <dsp:nvSpPr>
        <dsp:cNvPr id="0" name=""/>
        <dsp:cNvSpPr/>
      </dsp:nvSpPr>
      <dsp:spPr>
        <a:xfrm>
          <a:off x="1407" y="2526445"/>
          <a:ext cx="2149983" cy="1719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Students are introduced to  Life Planning Junior Year</a:t>
          </a:r>
          <a:endParaRPr lang="en-US" sz="2000" kern="1200" dirty="0">
            <a:latin typeface="Arial"/>
            <a:cs typeface="Arial"/>
          </a:endParaRPr>
        </a:p>
      </dsp:txBody>
      <dsp:txXfrm>
        <a:off x="1407" y="2526445"/>
        <a:ext cx="2149983" cy="1719986"/>
      </dsp:txXfrm>
    </dsp:sp>
    <dsp:sp modelId="{CFD3C9AF-8FEA-7E4B-877F-ACE50F81B198}">
      <dsp:nvSpPr>
        <dsp:cNvPr id="0" name=""/>
        <dsp:cNvSpPr/>
      </dsp:nvSpPr>
      <dsp:spPr>
        <a:xfrm rot="14700000">
          <a:off x="2257308" y="1872376"/>
          <a:ext cx="1977792" cy="6449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2EDA9-790A-0242-A665-437E1771DE2A}">
      <dsp:nvSpPr>
        <dsp:cNvPr id="0" name=""/>
        <dsp:cNvSpPr/>
      </dsp:nvSpPr>
      <dsp:spPr>
        <a:xfrm>
          <a:off x="1753287" y="438636"/>
          <a:ext cx="2149983" cy="1719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 Interdisciplinary, experiential learning allows for advancing strategic plan </a:t>
          </a:r>
          <a:endParaRPr lang="en-US" sz="2000" kern="1200" dirty="0">
            <a:latin typeface="Arial"/>
            <a:cs typeface="Arial"/>
          </a:endParaRPr>
        </a:p>
      </dsp:txBody>
      <dsp:txXfrm>
        <a:off x="1753287" y="438636"/>
        <a:ext cx="2149983" cy="1719986"/>
      </dsp:txXfrm>
    </dsp:sp>
    <dsp:sp modelId="{349FCD6A-1D34-D246-AB51-4F7232794CFA}">
      <dsp:nvSpPr>
        <dsp:cNvPr id="0" name=""/>
        <dsp:cNvSpPr/>
      </dsp:nvSpPr>
      <dsp:spPr>
        <a:xfrm rot="17700000">
          <a:off x="4146899" y="1872376"/>
          <a:ext cx="1977792" cy="6449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8CFA7B-A511-DE48-BF01-C27AFA63075E}">
      <dsp:nvSpPr>
        <dsp:cNvPr id="0" name=""/>
        <dsp:cNvSpPr/>
      </dsp:nvSpPr>
      <dsp:spPr>
        <a:xfrm>
          <a:off x="4478729" y="438636"/>
          <a:ext cx="2149983" cy="1719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Partnership provides resources for paid service learning</a:t>
          </a:r>
          <a:endParaRPr lang="en-US" sz="2000" kern="1200" dirty="0">
            <a:latin typeface="Arial"/>
            <a:cs typeface="Arial"/>
          </a:endParaRPr>
        </a:p>
      </dsp:txBody>
      <dsp:txXfrm>
        <a:off x="4478729" y="438636"/>
        <a:ext cx="2149983" cy="1719986"/>
      </dsp:txXfrm>
    </dsp:sp>
    <dsp:sp modelId="{E9975EF0-40B0-AA4F-B99B-2F8082AE17F9}">
      <dsp:nvSpPr>
        <dsp:cNvPr id="0" name=""/>
        <dsp:cNvSpPr/>
      </dsp:nvSpPr>
      <dsp:spPr>
        <a:xfrm rot="20700000">
          <a:off x="5361504" y="3319886"/>
          <a:ext cx="1977792" cy="64499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994C3B-39C8-3D4F-84CD-CA3FB7857164}">
      <dsp:nvSpPr>
        <dsp:cNvPr id="0" name=""/>
        <dsp:cNvSpPr/>
      </dsp:nvSpPr>
      <dsp:spPr>
        <a:xfrm>
          <a:off x="6230609" y="2526445"/>
          <a:ext cx="2149983" cy="1719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Model for defining strategic partnerships and studying civic footprints</a:t>
          </a:r>
          <a:endParaRPr lang="en-US" sz="2000" kern="1200" dirty="0">
            <a:latin typeface="Arial"/>
            <a:cs typeface="Arial"/>
          </a:endParaRPr>
        </a:p>
      </dsp:txBody>
      <dsp:txXfrm>
        <a:off x="6230609" y="2526445"/>
        <a:ext cx="2149983" cy="1719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ECCFF-0A6E-0F41-B921-E6464DF154AA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79A9-D906-5E44-A5DB-0C178EFDF6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02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9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17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56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30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83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4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95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65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02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65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63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072-1B4A-4E2D-9C6F-FCEB2BFCA42F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FC87-4340-4BA2-8719-6ED716F80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27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Model of Service Learning and Recruitment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4048231"/>
              </p:ext>
            </p:extLst>
          </p:nvPr>
        </p:nvGraphicFramePr>
        <p:xfrm>
          <a:off x="242205" y="1066800"/>
          <a:ext cx="8596996" cy="552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845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4572000" cy="6477000"/>
          </a:xfrm>
        </p:spPr>
        <p:txBody>
          <a:bodyPr>
            <a:noAutofit/>
          </a:bodyPr>
          <a:lstStyle/>
          <a:p>
            <a:pPr fontAlgn="t"/>
            <a:endParaRPr lang="en-US" sz="2000" dirty="0">
              <a:latin typeface="Arial"/>
              <a:cs typeface="Arial"/>
            </a:endParaRPr>
          </a:p>
          <a:p>
            <a:pPr marL="0" indent="0" fontAlgn="t">
              <a:buNone/>
            </a:pPr>
            <a:r>
              <a:rPr lang="en-US" sz="2000" dirty="0" smtClean="0">
                <a:latin typeface="Arial"/>
                <a:cs typeface="Arial"/>
              </a:rPr>
              <a:t>“The </a:t>
            </a:r>
            <a:r>
              <a:rPr lang="en-US" sz="2000" dirty="0">
                <a:latin typeface="Arial"/>
                <a:cs typeface="Arial"/>
              </a:rPr>
              <a:t>hardest part </a:t>
            </a:r>
            <a:r>
              <a:rPr lang="en-US" sz="2000" dirty="0" smtClean="0">
                <a:latin typeface="Arial"/>
                <a:cs typeface="Arial"/>
              </a:rPr>
              <a:t>. . .  </a:t>
            </a:r>
            <a:r>
              <a:rPr lang="en-US" sz="2000" dirty="0">
                <a:latin typeface="Arial"/>
                <a:cs typeface="Arial"/>
              </a:rPr>
              <a:t>is the realization that I am not a superhero. It is very </a:t>
            </a:r>
            <a:r>
              <a:rPr lang="en-US" sz="2000" dirty="0" smtClean="0">
                <a:latin typeface="Arial"/>
                <a:cs typeface="Arial"/>
              </a:rPr>
              <a:t>easy to start . . . with </a:t>
            </a:r>
            <a:r>
              <a:rPr lang="en-US" sz="2000" dirty="0">
                <a:latin typeface="Arial"/>
                <a:cs typeface="Arial"/>
              </a:rPr>
              <a:t>a "savior" mentality and to become discouraged when children make decisions that sabotage their </a:t>
            </a:r>
            <a:r>
              <a:rPr lang="en-US" sz="2000" dirty="0" smtClean="0">
                <a:latin typeface="Arial"/>
                <a:cs typeface="Arial"/>
              </a:rPr>
              <a:t>own </a:t>
            </a:r>
            <a:r>
              <a:rPr lang="en-US" sz="2000" dirty="0">
                <a:latin typeface="Arial"/>
                <a:cs typeface="Arial"/>
              </a:rPr>
              <a:t>progress or ruin it all </a:t>
            </a:r>
            <a:r>
              <a:rPr lang="en-US" sz="2000" dirty="0" smtClean="0">
                <a:latin typeface="Arial"/>
                <a:cs typeface="Arial"/>
              </a:rPr>
              <a:t>together.” </a:t>
            </a:r>
            <a:endParaRPr lang="en-US" sz="2000" dirty="0">
              <a:latin typeface="Arial"/>
              <a:cs typeface="Arial"/>
            </a:endParaRPr>
          </a:p>
          <a:p>
            <a:pPr marL="0" indent="0" fontAlgn="t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 fontAlgn="t">
              <a:buNone/>
            </a:pPr>
            <a:r>
              <a:rPr lang="en-US" sz="2000" dirty="0" smtClean="0">
                <a:latin typeface="Arial"/>
                <a:cs typeface="Arial"/>
              </a:rPr>
              <a:t>“At </a:t>
            </a:r>
            <a:r>
              <a:rPr lang="en-US" sz="2000" dirty="0">
                <a:latin typeface="Arial"/>
                <a:cs typeface="Arial"/>
              </a:rPr>
              <a:t>the end of the day, the children are individuals who make their own decisions, I cannot make choices for them, so I have to keep in mind that my role is limited to guiding and role modeling. The children have the greatest responsibility for their own </a:t>
            </a:r>
            <a:r>
              <a:rPr lang="en-US" sz="2000" dirty="0" smtClean="0">
                <a:latin typeface="Arial"/>
                <a:cs typeface="Arial"/>
              </a:rPr>
              <a:t>future.”</a:t>
            </a:r>
            <a:r>
              <a:rPr lang="en-US" sz="2000" dirty="0">
                <a:latin typeface="Arial"/>
                <a:cs typeface="Arial"/>
              </a:rPr>
              <a:t/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 smtClean="0">
              <a:latin typeface="Arial"/>
              <a:cs typeface="Arial"/>
            </a:endParaRPr>
          </a:p>
          <a:p>
            <a:pPr marL="0" indent="0" fontAlgn="t">
              <a:buNone/>
            </a:pPr>
            <a:r>
              <a:rPr lang="en-US" sz="2000" dirty="0" smtClean="0">
                <a:latin typeface="Arial"/>
                <a:cs typeface="Arial"/>
              </a:rPr>
              <a:t>- 2014-15 Fellows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alphaModFix amt="7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46" b="4982"/>
          <a:stretch/>
        </p:blipFill>
        <p:spPr>
          <a:xfrm>
            <a:off x="4876800" y="609600"/>
            <a:ext cx="4267200" cy="541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089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N2329.JPG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0"/>
            <a:ext cx="9502336" cy="69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37338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"The </a:t>
            </a:r>
            <a:r>
              <a:rPr lang="en-US" sz="2000" dirty="0">
                <a:latin typeface="Arial"/>
                <a:cs typeface="Arial"/>
              </a:rPr>
              <a:t>hardest thing for me was building the relationships. You can know </a:t>
            </a:r>
            <a:r>
              <a:rPr lang="en-US" sz="2000">
                <a:latin typeface="Arial"/>
                <a:cs typeface="Arial"/>
              </a:rPr>
              <a:t>the </a:t>
            </a:r>
            <a:r>
              <a:rPr lang="en-US" sz="2000" smtClean="0">
                <a:latin typeface="Arial"/>
                <a:cs typeface="Arial"/>
              </a:rPr>
              <a:t>ules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 ask kids to follow the rules, but until you have formed relationships with the clients they don't always listen. Walking into the program there are 16-18 kids and one of you. You have to learn their names and </a:t>
            </a:r>
            <a:r>
              <a:rPr lang="en-US" sz="2000" dirty="0" smtClean="0">
                <a:latin typeface="Arial"/>
                <a:cs typeface="Arial"/>
              </a:rPr>
              <a:t>build </a:t>
            </a:r>
            <a:r>
              <a:rPr lang="en-US" sz="2000" dirty="0">
                <a:latin typeface="Arial"/>
                <a:cs typeface="Arial"/>
              </a:rPr>
              <a:t>relationships immediately, because the sooner you have these relationships in place the sooner you can work with them to improve their </a:t>
            </a:r>
            <a:r>
              <a:rPr lang="en-US" sz="2000" dirty="0" smtClean="0">
                <a:latin typeface="Arial"/>
                <a:cs typeface="Arial"/>
              </a:rPr>
              <a:t>lives”.</a:t>
            </a:r>
          </a:p>
          <a:p>
            <a:pPr marL="0" indent="0" algn="r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US" sz="2000" dirty="0" smtClean="0">
                <a:latin typeface="Arial"/>
                <a:cs typeface="Arial"/>
              </a:rPr>
              <a:t>2013-14 Fellow advanced to</a:t>
            </a:r>
          </a:p>
          <a:p>
            <a:pPr marL="0" indent="0" algn="r">
              <a:buNone/>
            </a:pPr>
            <a:r>
              <a:rPr lang="en-US" sz="2000" dirty="0" smtClean="0">
                <a:latin typeface="Arial"/>
                <a:cs typeface="Arial"/>
              </a:rPr>
              <a:t>Full-time employee 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4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 amt="1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82" r="-2174" b="23617"/>
          <a:stretch/>
        </p:blipFill>
        <p:spPr>
          <a:xfrm>
            <a:off x="-304800" y="-152400"/>
            <a:ext cx="9677400" cy="719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2185749"/>
            <a:ext cx="464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“Justice, dignity, equality – these are words which are often used loosely, with little appreciation of their meaning. I think that their meaning can be distilled into one goal: that every child in this country live as we would want our own children to live.”</a:t>
            </a:r>
          </a:p>
          <a:p>
            <a:pPr algn="r"/>
            <a:endParaRPr lang="en-US" sz="2400" b="1" dirty="0" smtClean="0">
              <a:latin typeface="Arial"/>
              <a:cs typeface="Arial"/>
            </a:endParaRPr>
          </a:p>
          <a:p>
            <a:pPr algn="r"/>
            <a:r>
              <a:rPr lang="en-US" sz="2400" b="1" dirty="0" smtClean="0">
                <a:latin typeface="Arial"/>
                <a:cs typeface="Arial"/>
              </a:rPr>
              <a:t>Robert </a:t>
            </a:r>
            <a:r>
              <a:rPr lang="en-US" sz="2400" b="1" dirty="0">
                <a:latin typeface="Arial"/>
                <a:cs typeface="Arial"/>
              </a:rPr>
              <a:t>F. Kennedy</a:t>
            </a:r>
            <a:endParaRPr lang="en-US" sz="24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4572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/>
                <a:cs typeface="Arial"/>
              </a:rPr>
              <a:t>Q </a:t>
            </a:r>
            <a:r>
              <a:rPr lang="en-US" sz="4000" dirty="0">
                <a:latin typeface="Arial"/>
                <a:cs typeface="Arial"/>
              </a:rPr>
              <a:t>&amp;</a:t>
            </a:r>
            <a:r>
              <a:rPr lang="en-US" sz="4000" dirty="0" smtClean="0">
                <a:latin typeface="Arial"/>
                <a:cs typeface="Arial"/>
              </a:rPr>
              <a:t> A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8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    Historical Backstory: 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696200" cy="2590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What is the history of RFK Children’s Action Corps? 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What social services does RFK provide? </a:t>
            </a:r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How does the WSU – RFK Fellowship forward its mission?</a:t>
            </a:r>
          </a:p>
        </p:txBody>
      </p:sp>
      <p:pic>
        <p:nvPicPr>
          <p:cNvPr id="1025" name="Picture 1" descr="COLOR LOGO - HORIZONTAL 2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289" y="3810000"/>
            <a:ext cx="8474043" cy="280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42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/>
                <a:cs typeface="Arial"/>
              </a:rPr>
              <a:t>At Risk </a:t>
            </a:r>
            <a:r>
              <a:rPr lang="en-US" sz="3600" dirty="0" smtClean="0">
                <a:latin typeface="Arial"/>
                <a:cs typeface="Arial"/>
              </a:rPr>
              <a:t>Youth – RFK’s Lancaster Campus: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351253329"/>
              </p:ext>
            </p:extLst>
          </p:nvPr>
        </p:nvGraphicFramePr>
        <p:xfrm>
          <a:off x="685800" y="1219200"/>
          <a:ext cx="792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063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2218441"/>
              </p:ext>
            </p:extLst>
          </p:nvPr>
        </p:nvGraphicFramePr>
        <p:xfrm>
          <a:off x="4038600" y="1295400"/>
          <a:ext cx="48768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0"/>
            <a:ext cx="3657600" cy="5355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The </a:t>
            </a:r>
            <a:r>
              <a:rPr lang="en-US" b="1" dirty="0">
                <a:latin typeface="Arial"/>
                <a:cs typeface="Arial"/>
              </a:rPr>
              <a:t>Fellows </a:t>
            </a:r>
            <a:r>
              <a:rPr lang="en-US" b="1" dirty="0" smtClean="0">
                <a:latin typeface="Arial"/>
                <a:cs typeface="Arial"/>
              </a:rPr>
              <a:t>Program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reated </a:t>
            </a:r>
            <a:r>
              <a:rPr lang="en-US" dirty="0">
                <a:latin typeface="Arial"/>
                <a:cs typeface="Arial"/>
              </a:rPr>
              <a:t>to attract, develop and retain future leaders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egins with paid summer training </a:t>
            </a:r>
            <a:r>
              <a:rPr lang="en-US" dirty="0">
                <a:latin typeface="Arial"/>
                <a:cs typeface="Arial"/>
              </a:rPr>
              <a:t>before a student’s senior </a:t>
            </a:r>
            <a:r>
              <a:rPr lang="en-US" dirty="0" smtClean="0">
                <a:latin typeface="Arial"/>
                <a:cs typeface="Arial"/>
              </a:rPr>
              <a:t>year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Selects successful students for paid, 6-credit program </a:t>
            </a:r>
            <a:r>
              <a:rPr lang="en-US" dirty="0">
                <a:latin typeface="Arial"/>
                <a:cs typeface="Arial"/>
              </a:rPr>
              <a:t>based on </a:t>
            </a:r>
            <a:r>
              <a:rPr lang="en-US" dirty="0" smtClean="0">
                <a:latin typeface="Arial"/>
                <a:cs typeface="Arial"/>
              </a:rPr>
              <a:t>job </a:t>
            </a:r>
            <a:r>
              <a:rPr lang="en-US" dirty="0">
                <a:latin typeface="Arial"/>
                <a:cs typeface="Arial"/>
              </a:rPr>
              <a:t>performance and potential. 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Offers full time, benefitted employment on graduation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212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Yearly Cycle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122347"/>
              </p:ext>
            </p:extLst>
          </p:nvPr>
        </p:nvGraphicFramePr>
        <p:xfrm>
          <a:off x="457200" y="503237"/>
          <a:ext cx="82296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48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0774354"/>
              </p:ext>
            </p:extLst>
          </p:nvPr>
        </p:nvGraphicFramePr>
        <p:xfrm>
          <a:off x="457200" y="457200"/>
          <a:ext cx="82296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84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0902893"/>
              </p:ext>
            </p:extLst>
          </p:nvPr>
        </p:nvGraphicFramePr>
        <p:xfrm>
          <a:off x="457200" y="609600"/>
          <a:ext cx="8382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32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990600"/>
            <a:ext cx="3098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38600" y="990600"/>
            <a:ext cx="4191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“One </a:t>
            </a:r>
            <a:r>
              <a:rPr lang="en-US" sz="2000" dirty="0">
                <a:latin typeface="Arial"/>
                <a:cs typeface="Arial"/>
              </a:rPr>
              <a:t>of the outcomes that I’ve learned from this job is how to build relationships with clients</a:t>
            </a:r>
            <a:r>
              <a:rPr lang="en-US" sz="2000" dirty="0" smtClean="0">
                <a:latin typeface="Arial"/>
                <a:cs typeface="Arial"/>
              </a:rPr>
              <a:t>...  </a:t>
            </a:r>
            <a:r>
              <a:rPr lang="en-US" sz="2000" dirty="0">
                <a:latin typeface="Arial"/>
                <a:cs typeface="Arial"/>
              </a:rPr>
              <a:t>The biggest challenge for them is getting </a:t>
            </a:r>
            <a:r>
              <a:rPr lang="en-US" sz="2000" dirty="0" smtClean="0">
                <a:latin typeface="Arial"/>
                <a:cs typeface="Arial"/>
              </a:rPr>
              <a:t>the </a:t>
            </a:r>
            <a:r>
              <a:rPr lang="en-US" sz="2000" dirty="0">
                <a:latin typeface="Arial"/>
                <a:cs typeface="Arial"/>
              </a:rPr>
              <a:t>world on their side.  They feel like everyone is against </a:t>
            </a:r>
            <a:r>
              <a:rPr lang="en-US" sz="2000" dirty="0" smtClean="0">
                <a:latin typeface="Arial"/>
                <a:cs typeface="Arial"/>
              </a:rPr>
              <a:t>them. </a:t>
            </a: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You have </a:t>
            </a:r>
            <a:r>
              <a:rPr lang="en-US" sz="2000" dirty="0">
                <a:latin typeface="Arial"/>
                <a:cs typeface="Arial"/>
              </a:rPr>
              <a:t>to learn how to cope with them and connect on their level and they will achieve great things.  Being there for them, actually listening to them without being </a:t>
            </a:r>
            <a:r>
              <a:rPr lang="en-US" sz="2000" dirty="0" smtClean="0">
                <a:latin typeface="Arial"/>
                <a:cs typeface="Arial"/>
              </a:rPr>
              <a:t>judgmental, </a:t>
            </a:r>
            <a:r>
              <a:rPr lang="en-US" sz="2000" dirty="0">
                <a:latin typeface="Arial"/>
                <a:cs typeface="Arial"/>
              </a:rPr>
              <a:t>is what these kids need</a:t>
            </a:r>
            <a:r>
              <a:rPr lang="en-US" sz="2000" dirty="0" smtClean="0">
                <a:latin typeface="Arial"/>
                <a:cs typeface="Arial"/>
              </a:rPr>
              <a:t>.”</a:t>
            </a:r>
            <a:endParaRPr lang="en-US" sz="2000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n-US" sz="2000" i="1" dirty="0" smtClean="0">
                <a:latin typeface="Arial"/>
                <a:cs typeface="Arial"/>
              </a:rPr>
              <a:t>- 2013-14 Fellow </a:t>
            </a:r>
            <a:endParaRPr lang="en-US" sz="2000" i="1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8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038600" cy="6324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fontAlgn="t"/>
            <a:r>
              <a:rPr lang="en-US" sz="2000" dirty="0">
                <a:latin typeface="Arial"/>
                <a:cs typeface="Arial"/>
              </a:rPr>
              <a:t/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“. . .I </a:t>
            </a:r>
            <a:r>
              <a:rPr lang="en-US" sz="2000" dirty="0">
                <a:latin typeface="Arial"/>
                <a:cs typeface="Arial"/>
              </a:rPr>
              <a:t>have learned that the </a:t>
            </a:r>
            <a:r>
              <a:rPr lang="en-US" sz="2000" dirty="0" smtClean="0">
                <a:latin typeface="Arial"/>
                <a:cs typeface="Arial"/>
              </a:rPr>
              <a:t>entire </a:t>
            </a:r>
            <a:r>
              <a:rPr lang="en-US" sz="2000" dirty="0">
                <a:latin typeface="Arial"/>
                <a:cs typeface="Arial"/>
              </a:rPr>
              <a:t>process to reach that </a:t>
            </a:r>
            <a:r>
              <a:rPr lang="en-US" sz="2000" dirty="0" smtClean="0">
                <a:latin typeface="Arial"/>
                <a:cs typeface="Arial"/>
              </a:rPr>
              <a:t>outcome </a:t>
            </a:r>
            <a:r>
              <a:rPr lang="en-US" sz="2000" dirty="0">
                <a:latin typeface="Arial"/>
                <a:cs typeface="Arial"/>
              </a:rPr>
              <a:t>is a highly individualized process for each child and no two are the same. In most cases, the goal is reunification with their family of origin or placement with a foster family, but some children's plans may include focuses on a particular problematic behavior, issue with school, or legal problem</a:t>
            </a:r>
            <a:r>
              <a:rPr lang="en-US" sz="2000" dirty="0" smtClean="0">
                <a:latin typeface="Arial"/>
                <a:cs typeface="Arial"/>
              </a:rPr>
              <a:t>. . . I </a:t>
            </a:r>
            <a:r>
              <a:rPr lang="en-US" sz="2000" dirty="0">
                <a:latin typeface="Arial"/>
                <a:cs typeface="Arial"/>
              </a:rPr>
              <a:t>am often not involved in the planning processes or in setting goals for the children, but rather am tasked with providing a stable and safe environment to assist the children in reaching their goals</a:t>
            </a:r>
            <a:r>
              <a:rPr lang="en-US" sz="2000" dirty="0" smtClean="0">
                <a:latin typeface="Arial"/>
                <a:cs typeface="Arial"/>
              </a:rPr>
              <a:t>.”</a:t>
            </a:r>
            <a:r>
              <a:rPr lang="en-US" sz="2000" dirty="0">
                <a:latin typeface="Arial"/>
                <a:cs typeface="Arial"/>
              </a:rPr>
              <a:t/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- 2014-15 Fellow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026" name="Picture 2" descr="C:\Users\mwagner2\Desktop\IMG_0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4577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84098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587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Model of Service Learning and Recruitment</vt:lpstr>
      <vt:lpstr>    Historical Backstory:  </vt:lpstr>
      <vt:lpstr>At Risk Youth – RFK’s Lancaster Campus:   </vt:lpstr>
      <vt:lpstr>Slide 4</vt:lpstr>
      <vt:lpstr>Slide 5</vt:lpstr>
      <vt:lpstr>Slide 6</vt:lpstr>
      <vt:lpstr>Slide 7</vt:lpstr>
      <vt:lpstr>Slide 8</vt:lpstr>
      <vt:lpstr> “. . .I have learned that the entire process to reach that outcome is a highly individualized process for each child and no two are the same. In most cases, the goal is reunification with their family of origin or placement with a foster family, but some children's plans may include focuses on a particular problematic behavior, issue with school, or legal problem. . . I am often not involved in the planning processes or in setting goals for the children, but rather am tasked with providing a stable and safe environment to assist the children in reaching their goals.”  - 2014-15 Fellow</vt:lpstr>
      <vt:lpstr>Slide 10</vt:lpstr>
      <vt:lpstr>Slide 11</vt:lpstr>
      <vt:lpstr>Slide 12</vt:lpstr>
    </vt:vector>
  </TitlesOfParts>
  <Company>Worcester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ng-test</dc:creator>
  <cp:lastModifiedBy>Elena Quiroz</cp:lastModifiedBy>
  <cp:revision>85</cp:revision>
  <dcterms:created xsi:type="dcterms:W3CDTF">2014-11-06T13:23:07Z</dcterms:created>
  <dcterms:modified xsi:type="dcterms:W3CDTF">2014-11-13T15:48:44Z</dcterms:modified>
</cp:coreProperties>
</file>